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0" r:id="rId1"/>
  </p:sldMasterIdLst>
  <p:sldIdLst>
    <p:sldId id="256" r:id="rId2"/>
    <p:sldId id="257" r:id="rId3"/>
    <p:sldId id="258" r:id="rId4"/>
    <p:sldId id="263" r:id="rId5"/>
    <p:sldId id="259" r:id="rId6"/>
    <p:sldId id="265" r:id="rId7"/>
    <p:sldId id="266" r:id="rId8"/>
    <p:sldId id="262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01"/>
  </p:normalViewPr>
  <p:slideViewPr>
    <p:cSldViewPr snapToGrid="0" snapToObjects="1">
      <p:cViewPr varScale="1">
        <p:scale>
          <a:sx n="104" d="100"/>
          <a:sy n="104" d="100"/>
        </p:scale>
        <p:origin x="89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74E827E-21DA-4BEB-9C7A-29071C30863F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5B32FA80-4EA5-4E38-A31D-D806166D96C3}">
      <dgm:prSet/>
      <dgm:spPr/>
      <dgm:t>
        <a:bodyPr/>
        <a:lstStyle/>
        <a:p>
          <a:r>
            <a:rPr lang="en-US"/>
            <a:t>What are packages?</a:t>
          </a:r>
        </a:p>
      </dgm:t>
    </dgm:pt>
    <dgm:pt modelId="{8B5E3555-17FF-4A44-8FE6-A2F33C7D33E0}" type="parTrans" cxnId="{34E50B8E-2AC1-4D35-8F33-588D1A50B441}">
      <dgm:prSet/>
      <dgm:spPr/>
      <dgm:t>
        <a:bodyPr/>
        <a:lstStyle/>
        <a:p>
          <a:endParaRPr lang="en-US"/>
        </a:p>
      </dgm:t>
    </dgm:pt>
    <dgm:pt modelId="{3ED2BEA1-F801-4B17-97F5-89B68E8CC960}" type="sibTrans" cxnId="{34E50B8E-2AC1-4D35-8F33-588D1A50B441}">
      <dgm:prSet/>
      <dgm:spPr/>
      <dgm:t>
        <a:bodyPr/>
        <a:lstStyle/>
        <a:p>
          <a:endParaRPr lang="en-US"/>
        </a:p>
      </dgm:t>
    </dgm:pt>
    <dgm:pt modelId="{7DD1C804-5852-4E2E-8944-248A72A4C81F}">
      <dgm:prSet/>
      <dgm:spPr/>
      <dgm:t>
        <a:bodyPr/>
        <a:lstStyle/>
        <a:p>
          <a:r>
            <a:rPr lang="en-US"/>
            <a:t>What is CRAN?</a:t>
          </a:r>
        </a:p>
      </dgm:t>
    </dgm:pt>
    <dgm:pt modelId="{298470FC-489F-46C2-9C5C-134E4AB1A8B9}" type="parTrans" cxnId="{A5931E48-724B-4705-9142-C64393FABD1C}">
      <dgm:prSet/>
      <dgm:spPr/>
      <dgm:t>
        <a:bodyPr/>
        <a:lstStyle/>
        <a:p>
          <a:endParaRPr lang="en-US"/>
        </a:p>
      </dgm:t>
    </dgm:pt>
    <dgm:pt modelId="{D89EE833-B352-4220-B4E7-5DBC936ABC63}" type="sibTrans" cxnId="{A5931E48-724B-4705-9142-C64393FABD1C}">
      <dgm:prSet/>
      <dgm:spPr/>
      <dgm:t>
        <a:bodyPr/>
        <a:lstStyle/>
        <a:p>
          <a:endParaRPr lang="en-US"/>
        </a:p>
      </dgm:t>
    </dgm:pt>
    <dgm:pt modelId="{E4018A22-B5C6-4E6A-B59C-0503E9E03360}">
      <dgm:prSet/>
      <dgm:spPr/>
      <dgm:t>
        <a:bodyPr/>
        <a:lstStyle/>
        <a:p>
          <a:r>
            <a:rPr lang="en-US" dirty="0"/>
            <a:t>How do I search for a package?</a:t>
          </a:r>
        </a:p>
      </dgm:t>
    </dgm:pt>
    <dgm:pt modelId="{2971E6D8-B516-40B3-AFAB-7FF6541F6F48}" type="parTrans" cxnId="{97A103BF-4064-4165-BE80-A8EA02945BBD}">
      <dgm:prSet/>
      <dgm:spPr/>
      <dgm:t>
        <a:bodyPr/>
        <a:lstStyle/>
        <a:p>
          <a:endParaRPr lang="en-US"/>
        </a:p>
      </dgm:t>
    </dgm:pt>
    <dgm:pt modelId="{F61D06BD-97A2-4C0F-B67C-ABD310F2C554}" type="sibTrans" cxnId="{97A103BF-4064-4165-BE80-A8EA02945BBD}">
      <dgm:prSet/>
      <dgm:spPr/>
      <dgm:t>
        <a:bodyPr/>
        <a:lstStyle/>
        <a:p>
          <a:endParaRPr lang="en-US"/>
        </a:p>
      </dgm:t>
    </dgm:pt>
    <dgm:pt modelId="{F4F7923C-A4D0-4941-9AE8-5BFA895A807C}">
      <dgm:prSet/>
      <dgm:spPr/>
      <dgm:t>
        <a:bodyPr/>
        <a:lstStyle/>
        <a:p>
          <a:r>
            <a:rPr lang="en-US"/>
            <a:t>Questions and Use Cases</a:t>
          </a:r>
        </a:p>
      </dgm:t>
    </dgm:pt>
    <dgm:pt modelId="{64F9F407-A0E5-4BF1-9C73-542735B19F00}" type="parTrans" cxnId="{FE61F74D-3C3E-4ED0-82B9-F9B569F20C16}">
      <dgm:prSet/>
      <dgm:spPr/>
      <dgm:t>
        <a:bodyPr/>
        <a:lstStyle/>
        <a:p>
          <a:endParaRPr lang="en-US"/>
        </a:p>
      </dgm:t>
    </dgm:pt>
    <dgm:pt modelId="{23B49B0B-845C-4774-A88F-ECDEA3FBC331}" type="sibTrans" cxnId="{FE61F74D-3C3E-4ED0-82B9-F9B569F20C16}">
      <dgm:prSet/>
      <dgm:spPr/>
      <dgm:t>
        <a:bodyPr/>
        <a:lstStyle/>
        <a:p>
          <a:endParaRPr lang="en-US"/>
        </a:p>
      </dgm:t>
    </dgm:pt>
    <dgm:pt modelId="{EFCB13F0-480D-44EB-A7B0-827811A78E1C}" type="pres">
      <dgm:prSet presAssocID="{D74E827E-21DA-4BEB-9C7A-29071C30863F}" presName="root" presStyleCnt="0">
        <dgm:presLayoutVars>
          <dgm:dir/>
          <dgm:resizeHandles val="exact"/>
        </dgm:presLayoutVars>
      </dgm:prSet>
      <dgm:spPr/>
    </dgm:pt>
    <dgm:pt modelId="{083D6AA6-D717-411B-BBB8-1011FE72F269}" type="pres">
      <dgm:prSet presAssocID="{5B32FA80-4EA5-4E38-A31D-D806166D96C3}" presName="compNode" presStyleCnt="0"/>
      <dgm:spPr/>
    </dgm:pt>
    <dgm:pt modelId="{80322F42-67EF-4CDA-BE46-E899C07EC902}" type="pres">
      <dgm:prSet presAssocID="{5B32FA80-4EA5-4E38-A31D-D806166D96C3}" presName="bgRect" presStyleLbl="bgShp" presStyleIdx="0" presStyleCnt="4"/>
      <dgm:spPr/>
    </dgm:pt>
    <dgm:pt modelId="{DB90E0C4-667B-4EE9-A195-E8CC677D8686}" type="pres">
      <dgm:prSet presAssocID="{5B32FA80-4EA5-4E38-A31D-D806166D96C3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D4F630B0-6C1A-44D3-B63F-6A870E850C42}" type="pres">
      <dgm:prSet presAssocID="{5B32FA80-4EA5-4E38-A31D-D806166D96C3}" presName="spaceRect" presStyleCnt="0"/>
      <dgm:spPr/>
    </dgm:pt>
    <dgm:pt modelId="{58F8AE2B-489D-4057-A66B-3741DD7B7175}" type="pres">
      <dgm:prSet presAssocID="{5B32FA80-4EA5-4E38-A31D-D806166D96C3}" presName="parTx" presStyleLbl="revTx" presStyleIdx="0" presStyleCnt="4">
        <dgm:presLayoutVars>
          <dgm:chMax val="0"/>
          <dgm:chPref val="0"/>
        </dgm:presLayoutVars>
      </dgm:prSet>
      <dgm:spPr/>
    </dgm:pt>
    <dgm:pt modelId="{A1889011-8DAB-4014-843C-AE8152C96820}" type="pres">
      <dgm:prSet presAssocID="{3ED2BEA1-F801-4B17-97F5-89B68E8CC960}" presName="sibTrans" presStyleCnt="0"/>
      <dgm:spPr/>
    </dgm:pt>
    <dgm:pt modelId="{B5148DEE-F677-4837-8C61-1E651BF8E151}" type="pres">
      <dgm:prSet presAssocID="{7DD1C804-5852-4E2E-8944-248A72A4C81F}" presName="compNode" presStyleCnt="0"/>
      <dgm:spPr/>
    </dgm:pt>
    <dgm:pt modelId="{F10F2D18-5C1E-43C8-91D6-6E7ADC43520D}" type="pres">
      <dgm:prSet presAssocID="{7DD1C804-5852-4E2E-8944-248A72A4C81F}" presName="bgRect" presStyleLbl="bgShp" presStyleIdx="1" presStyleCnt="4"/>
      <dgm:spPr/>
    </dgm:pt>
    <dgm:pt modelId="{1927988D-7401-49D8-B3A8-9CE2CDE5EB5A}" type="pres">
      <dgm:prSet presAssocID="{7DD1C804-5852-4E2E-8944-248A72A4C81F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lp"/>
        </a:ext>
      </dgm:extLst>
    </dgm:pt>
    <dgm:pt modelId="{F8C42D7E-CB88-473B-98B7-A26A7D7C3668}" type="pres">
      <dgm:prSet presAssocID="{7DD1C804-5852-4E2E-8944-248A72A4C81F}" presName="spaceRect" presStyleCnt="0"/>
      <dgm:spPr/>
    </dgm:pt>
    <dgm:pt modelId="{1AAD4855-8987-481A-9148-8D09D581D87A}" type="pres">
      <dgm:prSet presAssocID="{7DD1C804-5852-4E2E-8944-248A72A4C81F}" presName="parTx" presStyleLbl="revTx" presStyleIdx="1" presStyleCnt="4">
        <dgm:presLayoutVars>
          <dgm:chMax val="0"/>
          <dgm:chPref val="0"/>
        </dgm:presLayoutVars>
      </dgm:prSet>
      <dgm:spPr/>
    </dgm:pt>
    <dgm:pt modelId="{9762362E-884B-4CFC-9F68-439C337CFBE7}" type="pres">
      <dgm:prSet presAssocID="{D89EE833-B352-4220-B4E7-5DBC936ABC63}" presName="sibTrans" presStyleCnt="0"/>
      <dgm:spPr/>
    </dgm:pt>
    <dgm:pt modelId="{BEFBCF1C-90D9-41F7-BBBF-A79081AC1580}" type="pres">
      <dgm:prSet presAssocID="{E4018A22-B5C6-4E6A-B59C-0503E9E03360}" presName="compNode" presStyleCnt="0"/>
      <dgm:spPr/>
    </dgm:pt>
    <dgm:pt modelId="{FC7C4389-EF38-4D71-B779-FADD3EADF56B}" type="pres">
      <dgm:prSet presAssocID="{E4018A22-B5C6-4E6A-B59C-0503E9E03360}" presName="bgRect" presStyleLbl="bgShp" presStyleIdx="2" presStyleCnt="4"/>
      <dgm:spPr/>
    </dgm:pt>
    <dgm:pt modelId="{DCC7CAEB-6F6B-42F9-9D6B-02CF6E1E5C7E}" type="pres">
      <dgm:prSet presAssocID="{E4018A22-B5C6-4E6A-B59C-0503E9E03360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Zoom In"/>
        </a:ext>
      </dgm:extLst>
    </dgm:pt>
    <dgm:pt modelId="{FF8423C8-CE0D-48EB-8455-D82749A03E0E}" type="pres">
      <dgm:prSet presAssocID="{E4018A22-B5C6-4E6A-B59C-0503E9E03360}" presName="spaceRect" presStyleCnt="0"/>
      <dgm:spPr/>
    </dgm:pt>
    <dgm:pt modelId="{BE55E5E5-77A5-435D-90F8-CB511DE2D04D}" type="pres">
      <dgm:prSet presAssocID="{E4018A22-B5C6-4E6A-B59C-0503E9E03360}" presName="parTx" presStyleLbl="revTx" presStyleIdx="2" presStyleCnt="4">
        <dgm:presLayoutVars>
          <dgm:chMax val="0"/>
          <dgm:chPref val="0"/>
        </dgm:presLayoutVars>
      </dgm:prSet>
      <dgm:spPr/>
    </dgm:pt>
    <dgm:pt modelId="{4A72499F-9E72-4751-8335-50C8FF75A65D}" type="pres">
      <dgm:prSet presAssocID="{F61D06BD-97A2-4C0F-B67C-ABD310F2C554}" presName="sibTrans" presStyleCnt="0"/>
      <dgm:spPr/>
    </dgm:pt>
    <dgm:pt modelId="{DD026F06-2F67-4440-96A5-ECD6569E1B83}" type="pres">
      <dgm:prSet presAssocID="{F4F7923C-A4D0-4941-9AE8-5BFA895A807C}" presName="compNode" presStyleCnt="0"/>
      <dgm:spPr/>
    </dgm:pt>
    <dgm:pt modelId="{02A1EEED-B248-4486-A28F-19F6FA3468E5}" type="pres">
      <dgm:prSet presAssocID="{F4F7923C-A4D0-4941-9AE8-5BFA895A807C}" presName="bgRect" presStyleLbl="bgShp" presStyleIdx="3" presStyleCnt="4"/>
      <dgm:spPr/>
    </dgm:pt>
    <dgm:pt modelId="{A824C134-4E96-40F5-975F-768E3181FC35}" type="pres">
      <dgm:prSet presAssocID="{F4F7923C-A4D0-4941-9AE8-5BFA895A807C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592FED94-AA65-4BD0-A85A-3FB05B42C1ED}" type="pres">
      <dgm:prSet presAssocID="{F4F7923C-A4D0-4941-9AE8-5BFA895A807C}" presName="spaceRect" presStyleCnt="0"/>
      <dgm:spPr/>
    </dgm:pt>
    <dgm:pt modelId="{CE72F2AC-2640-4E89-8110-A529363DA066}" type="pres">
      <dgm:prSet presAssocID="{F4F7923C-A4D0-4941-9AE8-5BFA895A807C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98EC043C-0092-4B6D-A6BE-AB6CCB9DCC32}" type="presOf" srcId="{F4F7923C-A4D0-4941-9AE8-5BFA895A807C}" destId="{CE72F2AC-2640-4E89-8110-A529363DA066}" srcOrd="0" destOrd="0" presId="urn:microsoft.com/office/officeart/2018/2/layout/IconVerticalSolidList"/>
    <dgm:cxn modelId="{A5931E48-724B-4705-9142-C64393FABD1C}" srcId="{D74E827E-21DA-4BEB-9C7A-29071C30863F}" destId="{7DD1C804-5852-4E2E-8944-248A72A4C81F}" srcOrd="1" destOrd="0" parTransId="{298470FC-489F-46C2-9C5C-134E4AB1A8B9}" sibTransId="{D89EE833-B352-4220-B4E7-5DBC936ABC63}"/>
    <dgm:cxn modelId="{6DD61F4D-C4E7-4B86-B944-D6BFEEA0A470}" type="presOf" srcId="{D74E827E-21DA-4BEB-9C7A-29071C30863F}" destId="{EFCB13F0-480D-44EB-A7B0-827811A78E1C}" srcOrd="0" destOrd="0" presId="urn:microsoft.com/office/officeart/2018/2/layout/IconVerticalSolidList"/>
    <dgm:cxn modelId="{FE61F74D-3C3E-4ED0-82B9-F9B569F20C16}" srcId="{D74E827E-21DA-4BEB-9C7A-29071C30863F}" destId="{F4F7923C-A4D0-4941-9AE8-5BFA895A807C}" srcOrd="3" destOrd="0" parTransId="{64F9F407-A0E5-4BF1-9C73-542735B19F00}" sibTransId="{23B49B0B-845C-4774-A88F-ECDEA3FBC331}"/>
    <dgm:cxn modelId="{DB768E67-5536-4507-9961-4EFC3468D7D9}" type="presOf" srcId="{E4018A22-B5C6-4E6A-B59C-0503E9E03360}" destId="{BE55E5E5-77A5-435D-90F8-CB511DE2D04D}" srcOrd="0" destOrd="0" presId="urn:microsoft.com/office/officeart/2018/2/layout/IconVerticalSolidList"/>
    <dgm:cxn modelId="{34E50B8E-2AC1-4D35-8F33-588D1A50B441}" srcId="{D74E827E-21DA-4BEB-9C7A-29071C30863F}" destId="{5B32FA80-4EA5-4E38-A31D-D806166D96C3}" srcOrd="0" destOrd="0" parTransId="{8B5E3555-17FF-4A44-8FE6-A2F33C7D33E0}" sibTransId="{3ED2BEA1-F801-4B17-97F5-89B68E8CC960}"/>
    <dgm:cxn modelId="{97A103BF-4064-4165-BE80-A8EA02945BBD}" srcId="{D74E827E-21DA-4BEB-9C7A-29071C30863F}" destId="{E4018A22-B5C6-4E6A-B59C-0503E9E03360}" srcOrd="2" destOrd="0" parTransId="{2971E6D8-B516-40B3-AFAB-7FF6541F6F48}" sibTransId="{F61D06BD-97A2-4C0F-B67C-ABD310F2C554}"/>
    <dgm:cxn modelId="{F4122ED3-AB5E-4B65-B291-EEAC0ED6A0CF}" type="presOf" srcId="{7DD1C804-5852-4E2E-8944-248A72A4C81F}" destId="{1AAD4855-8987-481A-9148-8D09D581D87A}" srcOrd="0" destOrd="0" presId="urn:microsoft.com/office/officeart/2018/2/layout/IconVerticalSolidList"/>
    <dgm:cxn modelId="{01225CF9-582C-47C8-86E7-EAC25C2CFD27}" type="presOf" srcId="{5B32FA80-4EA5-4E38-A31D-D806166D96C3}" destId="{58F8AE2B-489D-4057-A66B-3741DD7B7175}" srcOrd="0" destOrd="0" presId="urn:microsoft.com/office/officeart/2018/2/layout/IconVerticalSolidList"/>
    <dgm:cxn modelId="{1B432C85-5B86-489D-AEFF-BAB734597DA1}" type="presParOf" srcId="{EFCB13F0-480D-44EB-A7B0-827811A78E1C}" destId="{083D6AA6-D717-411B-BBB8-1011FE72F269}" srcOrd="0" destOrd="0" presId="urn:microsoft.com/office/officeart/2018/2/layout/IconVerticalSolidList"/>
    <dgm:cxn modelId="{82400403-6F26-44D3-811A-396A0F85C9D2}" type="presParOf" srcId="{083D6AA6-D717-411B-BBB8-1011FE72F269}" destId="{80322F42-67EF-4CDA-BE46-E899C07EC902}" srcOrd="0" destOrd="0" presId="urn:microsoft.com/office/officeart/2018/2/layout/IconVerticalSolidList"/>
    <dgm:cxn modelId="{9264FC8A-960B-4A36-910A-460DDF57E70E}" type="presParOf" srcId="{083D6AA6-D717-411B-BBB8-1011FE72F269}" destId="{DB90E0C4-667B-4EE9-A195-E8CC677D8686}" srcOrd="1" destOrd="0" presId="urn:microsoft.com/office/officeart/2018/2/layout/IconVerticalSolidList"/>
    <dgm:cxn modelId="{23DD6489-61A1-4109-BE9A-93081D478809}" type="presParOf" srcId="{083D6AA6-D717-411B-BBB8-1011FE72F269}" destId="{D4F630B0-6C1A-44D3-B63F-6A870E850C42}" srcOrd="2" destOrd="0" presId="urn:microsoft.com/office/officeart/2018/2/layout/IconVerticalSolidList"/>
    <dgm:cxn modelId="{05028D1D-D881-468F-AC65-3E5D557074A0}" type="presParOf" srcId="{083D6AA6-D717-411B-BBB8-1011FE72F269}" destId="{58F8AE2B-489D-4057-A66B-3741DD7B7175}" srcOrd="3" destOrd="0" presId="urn:microsoft.com/office/officeart/2018/2/layout/IconVerticalSolidList"/>
    <dgm:cxn modelId="{7AC718DF-E055-4A3A-8ED7-F9FC85290C00}" type="presParOf" srcId="{EFCB13F0-480D-44EB-A7B0-827811A78E1C}" destId="{A1889011-8DAB-4014-843C-AE8152C96820}" srcOrd="1" destOrd="0" presId="urn:microsoft.com/office/officeart/2018/2/layout/IconVerticalSolidList"/>
    <dgm:cxn modelId="{E008577F-E136-4707-9F76-C503D43EA13C}" type="presParOf" srcId="{EFCB13F0-480D-44EB-A7B0-827811A78E1C}" destId="{B5148DEE-F677-4837-8C61-1E651BF8E151}" srcOrd="2" destOrd="0" presId="urn:microsoft.com/office/officeart/2018/2/layout/IconVerticalSolidList"/>
    <dgm:cxn modelId="{FD1393BC-CCC6-482B-B5BB-A6BB3B55B43B}" type="presParOf" srcId="{B5148DEE-F677-4837-8C61-1E651BF8E151}" destId="{F10F2D18-5C1E-43C8-91D6-6E7ADC43520D}" srcOrd="0" destOrd="0" presId="urn:microsoft.com/office/officeart/2018/2/layout/IconVerticalSolidList"/>
    <dgm:cxn modelId="{0887CD55-F397-497D-8E90-C4E086F428CD}" type="presParOf" srcId="{B5148DEE-F677-4837-8C61-1E651BF8E151}" destId="{1927988D-7401-49D8-B3A8-9CE2CDE5EB5A}" srcOrd="1" destOrd="0" presId="urn:microsoft.com/office/officeart/2018/2/layout/IconVerticalSolidList"/>
    <dgm:cxn modelId="{C34F19A5-62D6-47FC-919C-3F0D0EE12376}" type="presParOf" srcId="{B5148DEE-F677-4837-8C61-1E651BF8E151}" destId="{F8C42D7E-CB88-473B-98B7-A26A7D7C3668}" srcOrd="2" destOrd="0" presId="urn:microsoft.com/office/officeart/2018/2/layout/IconVerticalSolidList"/>
    <dgm:cxn modelId="{E6B93AA8-F373-4C55-B4CB-8121A6852306}" type="presParOf" srcId="{B5148DEE-F677-4837-8C61-1E651BF8E151}" destId="{1AAD4855-8987-481A-9148-8D09D581D87A}" srcOrd="3" destOrd="0" presId="urn:microsoft.com/office/officeart/2018/2/layout/IconVerticalSolidList"/>
    <dgm:cxn modelId="{D83D1B66-3FCF-4BE3-B444-712579CA6C96}" type="presParOf" srcId="{EFCB13F0-480D-44EB-A7B0-827811A78E1C}" destId="{9762362E-884B-4CFC-9F68-439C337CFBE7}" srcOrd="3" destOrd="0" presId="urn:microsoft.com/office/officeart/2018/2/layout/IconVerticalSolidList"/>
    <dgm:cxn modelId="{013A9162-61A9-46DB-AB73-EF664F985371}" type="presParOf" srcId="{EFCB13F0-480D-44EB-A7B0-827811A78E1C}" destId="{BEFBCF1C-90D9-41F7-BBBF-A79081AC1580}" srcOrd="4" destOrd="0" presId="urn:microsoft.com/office/officeart/2018/2/layout/IconVerticalSolidList"/>
    <dgm:cxn modelId="{1D35502A-9797-4614-92E6-96BB1973DDF4}" type="presParOf" srcId="{BEFBCF1C-90D9-41F7-BBBF-A79081AC1580}" destId="{FC7C4389-EF38-4D71-B779-FADD3EADF56B}" srcOrd="0" destOrd="0" presId="urn:microsoft.com/office/officeart/2018/2/layout/IconVerticalSolidList"/>
    <dgm:cxn modelId="{2D2AF02B-3639-4D55-8581-0E7ACD60D6C8}" type="presParOf" srcId="{BEFBCF1C-90D9-41F7-BBBF-A79081AC1580}" destId="{DCC7CAEB-6F6B-42F9-9D6B-02CF6E1E5C7E}" srcOrd="1" destOrd="0" presId="urn:microsoft.com/office/officeart/2018/2/layout/IconVerticalSolidList"/>
    <dgm:cxn modelId="{B9AE4463-0D82-4DC9-B44A-D0296766F1E8}" type="presParOf" srcId="{BEFBCF1C-90D9-41F7-BBBF-A79081AC1580}" destId="{FF8423C8-CE0D-48EB-8455-D82749A03E0E}" srcOrd="2" destOrd="0" presId="urn:microsoft.com/office/officeart/2018/2/layout/IconVerticalSolidList"/>
    <dgm:cxn modelId="{E31500E8-BB7F-4234-9EE7-EA11CDE52726}" type="presParOf" srcId="{BEFBCF1C-90D9-41F7-BBBF-A79081AC1580}" destId="{BE55E5E5-77A5-435D-90F8-CB511DE2D04D}" srcOrd="3" destOrd="0" presId="urn:microsoft.com/office/officeart/2018/2/layout/IconVerticalSolidList"/>
    <dgm:cxn modelId="{DD84C7F6-8C0B-44F5-AF67-EDAE83D29F18}" type="presParOf" srcId="{EFCB13F0-480D-44EB-A7B0-827811A78E1C}" destId="{4A72499F-9E72-4751-8335-50C8FF75A65D}" srcOrd="5" destOrd="0" presId="urn:microsoft.com/office/officeart/2018/2/layout/IconVerticalSolidList"/>
    <dgm:cxn modelId="{BA854415-1AA7-4A86-8ADF-F9A1660F0F0B}" type="presParOf" srcId="{EFCB13F0-480D-44EB-A7B0-827811A78E1C}" destId="{DD026F06-2F67-4440-96A5-ECD6569E1B83}" srcOrd="6" destOrd="0" presId="urn:microsoft.com/office/officeart/2018/2/layout/IconVerticalSolidList"/>
    <dgm:cxn modelId="{DEC32ADC-CB84-4F42-90B7-A11199DF65EA}" type="presParOf" srcId="{DD026F06-2F67-4440-96A5-ECD6569E1B83}" destId="{02A1EEED-B248-4486-A28F-19F6FA3468E5}" srcOrd="0" destOrd="0" presId="urn:microsoft.com/office/officeart/2018/2/layout/IconVerticalSolidList"/>
    <dgm:cxn modelId="{38C23793-A297-4B76-80A2-514DB0B477C8}" type="presParOf" srcId="{DD026F06-2F67-4440-96A5-ECD6569E1B83}" destId="{A824C134-4E96-40F5-975F-768E3181FC35}" srcOrd="1" destOrd="0" presId="urn:microsoft.com/office/officeart/2018/2/layout/IconVerticalSolidList"/>
    <dgm:cxn modelId="{A4374825-B4DE-460F-B621-EAAE934FE581}" type="presParOf" srcId="{DD026F06-2F67-4440-96A5-ECD6569E1B83}" destId="{592FED94-AA65-4BD0-A85A-3FB05B42C1ED}" srcOrd="2" destOrd="0" presId="urn:microsoft.com/office/officeart/2018/2/layout/IconVerticalSolidList"/>
    <dgm:cxn modelId="{11D6431A-D06B-42ED-95C8-138092FBB752}" type="presParOf" srcId="{DD026F06-2F67-4440-96A5-ECD6569E1B83}" destId="{CE72F2AC-2640-4E89-8110-A529363DA066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B860422-06A2-4766-BBFB-7CFF99CF01E8}" type="doc">
      <dgm:prSet loTypeId="urn:microsoft.com/office/officeart/2005/8/layout/list1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302D6D87-7D69-4463-9715-AF2607CA7A8E}">
      <dgm:prSet/>
      <dgm:spPr/>
      <dgm:t>
        <a:bodyPr/>
        <a:lstStyle/>
        <a:p>
          <a:r>
            <a:rPr lang="en-US"/>
            <a:t>The containers for all R functions and datasets</a:t>
          </a:r>
        </a:p>
      </dgm:t>
    </dgm:pt>
    <dgm:pt modelId="{778BACCB-24B5-4FAA-8A71-21F1B83CC182}" type="parTrans" cxnId="{35746067-8608-4C68-A302-D40146156D19}">
      <dgm:prSet/>
      <dgm:spPr/>
      <dgm:t>
        <a:bodyPr/>
        <a:lstStyle/>
        <a:p>
          <a:endParaRPr lang="en-US"/>
        </a:p>
      </dgm:t>
    </dgm:pt>
    <dgm:pt modelId="{BA0233B3-3045-4193-8082-5D66B48A2173}" type="sibTrans" cxnId="{35746067-8608-4C68-A302-D40146156D19}">
      <dgm:prSet/>
      <dgm:spPr/>
      <dgm:t>
        <a:bodyPr/>
        <a:lstStyle/>
        <a:p>
          <a:endParaRPr lang="en-US"/>
        </a:p>
      </dgm:t>
    </dgm:pt>
    <dgm:pt modelId="{8558852B-B1B7-4EDC-865D-E3848FBF78B5}">
      <dgm:prSet/>
      <dgm:spPr/>
      <dgm:t>
        <a:bodyPr/>
        <a:lstStyle/>
        <a:p>
          <a:r>
            <a:rPr lang="en-US"/>
            <a:t>In order to access the functions or datasets in a package, the package must first be installed and loaded</a:t>
          </a:r>
        </a:p>
      </dgm:t>
    </dgm:pt>
    <dgm:pt modelId="{66380CE6-23FF-4842-84FE-575DEA52E7A5}" type="parTrans" cxnId="{C7B0EB36-1CCF-4A29-BE2C-346A48D58D42}">
      <dgm:prSet/>
      <dgm:spPr/>
      <dgm:t>
        <a:bodyPr/>
        <a:lstStyle/>
        <a:p>
          <a:endParaRPr lang="en-US"/>
        </a:p>
      </dgm:t>
    </dgm:pt>
    <dgm:pt modelId="{B6BA0D79-5629-4C14-8A3F-167522DAAE5D}" type="sibTrans" cxnId="{C7B0EB36-1CCF-4A29-BE2C-346A48D58D42}">
      <dgm:prSet/>
      <dgm:spPr/>
      <dgm:t>
        <a:bodyPr/>
        <a:lstStyle/>
        <a:p>
          <a:endParaRPr lang="en-US"/>
        </a:p>
      </dgm:t>
    </dgm:pt>
    <dgm:pt modelId="{94361C3C-7DB9-4DF8-B9D4-957334EC7AB4}">
      <dgm:prSet/>
      <dgm:spPr/>
      <dgm:t>
        <a:bodyPr/>
        <a:lstStyle/>
        <a:p>
          <a:r>
            <a:rPr lang="en-US" dirty="0"/>
            <a:t>A package only needs to be installed once: </a:t>
          </a:r>
          <a:r>
            <a:rPr lang="en-US" i="1" dirty="0" err="1"/>
            <a:t>install.packages</a:t>
          </a:r>
          <a:r>
            <a:rPr lang="en-US" i="1" dirty="0"/>
            <a:t>()</a:t>
          </a:r>
        </a:p>
      </dgm:t>
    </dgm:pt>
    <dgm:pt modelId="{1FC08BF6-77D4-4D81-96B6-9F8814BA9803}" type="parTrans" cxnId="{127FC2DE-BE9D-463A-AD41-35FFB655A7CB}">
      <dgm:prSet/>
      <dgm:spPr/>
      <dgm:t>
        <a:bodyPr/>
        <a:lstStyle/>
        <a:p>
          <a:endParaRPr lang="en-US"/>
        </a:p>
      </dgm:t>
    </dgm:pt>
    <dgm:pt modelId="{33C70891-3762-44A1-8C58-45BA3C3B0170}" type="sibTrans" cxnId="{127FC2DE-BE9D-463A-AD41-35FFB655A7CB}">
      <dgm:prSet/>
      <dgm:spPr/>
      <dgm:t>
        <a:bodyPr/>
        <a:lstStyle/>
        <a:p>
          <a:endParaRPr lang="en-US"/>
        </a:p>
      </dgm:t>
    </dgm:pt>
    <dgm:pt modelId="{3F89D51A-70DA-4186-B366-0EA0AC626A85}">
      <dgm:prSet/>
      <dgm:spPr/>
      <dgm:t>
        <a:bodyPr/>
        <a:lstStyle/>
        <a:p>
          <a:r>
            <a:rPr lang="en-US" dirty="0"/>
            <a:t>A package needs to be loaded for each new R session: </a:t>
          </a:r>
          <a:r>
            <a:rPr lang="en-US" i="1" dirty="0"/>
            <a:t>library()</a:t>
          </a:r>
        </a:p>
      </dgm:t>
    </dgm:pt>
    <dgm:pt modelId="{4398B213-D60C-410C-AF4D-7194C8705AE9}" type="parTrans" cxnId="{75DD8DF6-618F-4B77-AA80-4CD3DF85A252}">
      <dgm:prSet/>
      <dgm:spPr/>
      <dgm:t>
        <a:bodyPr/>
        <a:lstStyle/>
        <a:p>
          <a:endParaRPr lang="en-US"/>
        </a:p>
      </dgm:t>
    </dgm:pt>
    <dgm:pt modelId="{90B051AE-E04E-4608-B79A-B9BD3498B3DB}" type="sibTrans" cxnId="{75DD8DF6-618F-4B77-AA80-4CD3DF85A252}">
      <dgm:prSet/>
      <dgm:spPr/>
      <dgm:t>
        <a:bodyPr/>
        <a:lstStyle/>
        <a:p>
          <a:endParaRPr lang="en-US"/>
        </a:p>
      </dgm:t>
    </dgm:pt>
    <dgm:pt modelId="{2EC8FBC1-31F6-4F65-8260-C327782B992F}">
      <dgm:prSet/>
      <dgm:spPr/>
      <dgm:t>
        <a:bodyPr/>
        <a:lstStyle/>
        <a:p>
          <a:r>
            <a:rPr lang="en-US" dirty="0"/>
            <a:t>The base R package is automatically loaded for each new R session</a:t>
          </a:r>
        </a:p>
      </dgm:t>
    </dgm:pt>
    <dgm:pt modelId="{8A5E126E-5523-4D54-848F-89C6ADDF61BB}" type="parTrans" cxnId="{76749ABF-4216-4B81-8D06-150F6C09CE0A}">
      <dgm:prSet/>
      <dgm:spPr/>
      <dgm:t>
        <a:bodyPr/>
        <a:lstStyle/>
        <a:p>
          <a:endParaRPr lang="en-US"/>
        </a:p>
      </dgm:t>
    </dgm:pt>
    <dgm:pt modelId="{71592E4A-B47B-4C58-A64B-7DD949FBE435}" type="sibTrans" cxnId="{76749ABF-4216-4B81-8D06-150F6C09CE0A}">
      <dgm:prSet/>
      <dgm:spPr/>
      <dgm:t>
        <a:bodyPr/>
        <a:lstStyle/>
        <a:p>
          <a:endParaRPr lang="en-US"/>
        </a:p>
      </dgm:t>
    </dgm:pt>
    <dgm:pt modelId="{7815C2A5-9055-4DCB-AD7A-64A811763A7F}">
      <dgm:prSet/>
      <dgm:spPr/>
      <dgm:t>
        <a:bodyPr/>
        <a:lstStyle/>
        <a:p>
          <a:r>
            <a:rPr lang="en-US" dirty="0"/>
            <a:t>Namespaces</a:t>
          </a:r>
        </a:p>
      </dgm:t>
    </dgm:pt>
    <dgm:pt modelId="{6CC85BCC-915E-4864-869B-9E4EF1FEB99A}" type="parTrans" cxnId="{8AABF81C-70F7-43D2-9A8E-A4A2FD8D2BEF}">
      <dgm:prSet/>
      <dgm:spPr/>
      <dgm:t>
        <a:bodyPr/>
        <a:lstStyle/>
        <a:p>
          <a:endParaRPr lang="en-US"/>
        </a:p>
      </dgm:t>
    </dgm:pt>
    <dgm:pt modelId="{2E1543DD-6757-403F-B26C-63FE73A104B2}" type="sibTrans" cxnId="{8AABF81C-70F7-43D2-9A8E-A4A2FD8D2BEF}">
      <dgm:prSet/>
      <dgm:spPr/>
      <dgm:t>
        <a:bodyPr/>
        <a:lstStyle/>
        <a:p>
          <a:endParaRPr lang="en-US"/>
        </a:p>
      </dgm:t>
    </dgm:pt>
    <dgm:pt modelId="{71CD6E5D-ED38-43B3-8F0A-876A27FB1F65}">
      <dgm:prSet/>
      <dgm:spPr/>
      <dgm:t>
        <a:bodyPr/>
        <a:lstStyle/>
        <a:p>
          <a:r>
            <a:rPr lang="en-US"/>
            <a:t>Most packages are hosted on CRAN</a:t>
          </a:r>
        </a:p>
      </dgm:t>
    </dgm:pt>
    <dgm:pt modelId="{0C6AA143-474F-4747-B7FA-5F99FF1E586A}" type="parTrans" cxnId="{6B57D432-3B8B-4488-B3F3-0FB5A6D663EE}">
      <dgm:prSet/>
      <dgm:spPr/>
      <dgm:t>
        <a:bodyPr/>
        <a:lstStyle/>
        <a:p>
          <a:endParaRPr lang="en-US"/>
        </a:p>
      </dgm:t>
    </dgm:pt>
    <dgm:pt modelId="{49678575-EB51-4D9C-AB52-1133D3B20FD1}" type="sibTrans" cxnId="{6B57D432-3B8B-4488-B3F3-0FB5A6D663EE}">
      <dgm:prSet/>
      <dgm:spPr/>
      <dgm:t>
        <a:bodyPr/>
        <a:lstStyle/>
        <a:p>
          <a:endParaRPr lang="en-US"/>
        </a:p>
      </dgm:t>
    </dgm:pt>
    <dgm:pt modelId="{B0739881-80AC-7C4B-BA6C-AE85B8073339}">
      <dgm:prSet/>
      <dgm:spPr/>
      <dgm:t>
        <a:bodyPr/>
        <a:lstStyle/>
        <a:p>
          <a:r>
            <a:rPr lang="en-US" dirty="0"/>
            <a:t>Eliminates duplicate function names</a:t>
          </a:r>
        </a:p>
      </dgm:t>
    </dgm:pt>
    <dgm:pt modelId="{C186C66B-576A-444D-9730-03CBE1E72B5A}" type="parTrans" cxnId="{9B369362-339E-FB4E-8C0D-882378CC8814}">
      <dgm:prSet/>
      <dgm:spPr/>
      <dgm:t>
        <a:bodyPr/>
        <a:lstStyle/>
        <a:p>
          <a:endParaRPr lang="en-US"/>
        </a:p>
      </dgm:t>
    </dgm:pt>
    <dgm:pt modelId="{FE91A0E6-CB7C-6A4C-BC65-4AFA09313C7D}" type="sibTrans" cxnId="{9B369362-339E-FB4E-8C0D-882378CC8814}">
      <dgm:prSet/>
      <dgm:spPr/>
      <dgm:t>
        <a:bodyPr/>
        <a:lstStyle/>
        <a:p>
          <a:endParaRPr lang="en-US"/>
        </a:p>
      </dgm:t>
    </dgm:pt>
    <dgm:pt modelId="{54708009-0451-BE46-9F1A-EFE19A372F41}">
      <dgm:prSet/>
      <dgm:spPr/>
      <dgm:t>
        <a:bodyPr/>
        <a:lstStyle/>
        <a:p>
          <a:r>
            <a:rPr lang="en-US" dirty="0"/>
            <a:t>:: Syntax</a:t>
          </a:r>
        </a:p>
      </dgm:t>
    </dgm:pt>
    <dgm:pt modelId="{591E1639-BA9C-2E40-BC84-15FB153C4DAC}" type="parTrans" cxnId="{1A31BCEF-9B94-E641-AC2D-B7AAEB03EF4D}">
      <dgm:prSet/>
      <dgm:spPr/>
      <dgm:t>
        <a:bodyPr/>
        <a:lstStyle/>
        <a:p>
          <a:endParaRPr lang="en-US"/>
        </a:p>
      </dgm:t>
    </dgm:pt>
    <dgm:pt modelId="{72ADC92A-646B-4D4D-9E02-21E4F613DA5E}" type="sibTrans" cxnId="{1A31BCEF-9B94-E641-AC2D-B7AAEB03EF4D}">
      <dgm:prSet/>
      <dgm:spPr/>
      <dgm:t>
        <a:bodyPr/>
        <a:lstStyle/>
        <a:p>
          <a:endParaRPr lang="en-US"/>
        </a:p>
      </dgm:t>
    </dgm:pt>
    <dgm:pt modelId="{5C0716FE-CCA1-E240-8C25-F3ECB216FB26}" type="pres">
      <dgm:prSet presAssocID="{3B860422-06A2-4766-BBFB-7CFF99CF01E8}" presName="linear" presStyleCnt="0">
        <dgm:presLayoutVars>
          <dgm:dir/>
          <dgm:animLvl val="lvl"/>
          <dgm:resizeHandles val="exact"/>
        </dgm:presLayoutVars>
      </dgm:prSet>
      <dgm:spPr/>
    </dgm:pt>
    <dgm:pt modelId="{9E2748C2-64A0-334A-808D-D3BD8A9E19B9}" type="pres">
      <dgm:prSet presAssocID="{302D6D87-7D69-4463-9715-AF2607CA7A8E}" presName="parentLin" presStyleCnt="0"/>
      <dgm:spPr/>
    </dgm:pt>
    <dgm:pt modelId="{D57B3080-BBE8-D543-8020-8887D2847BF9}" type="pres">
      <dgm:prSet presAssocID="{302D6D87-7D69-4463-9715-AF2607CA7A8E}" presName="parentLeftMargin" presStyleLbl="node1" presStyleIdx="0" presStyleCnt="4"/>
      <dgm:spPr/>
    </dgm:pt>
    <dgm:pt modelId="{266CDD77-1A45-D842-AF7A-4EBC30215D66}" type="pres">
      <dgm:prSet presAssocID="{302D6D87-7D69-4463-9715-AF2607CA7A8E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1A46623C-651E-AF48-AE35-81A70A113F3C}" type="pres">
      <dgm:prSet presAssocID="{302D6D87-7D69-4463-9715-AF2607CA7A8E}" presName="negativeSpace" presStyleCnt="0"/>
      <dgm:spPr/>
    </dgm:pt>
    <dgm:pt modelId="{C3F2813E-D488-4841-BA1E-555D113F1C90}" type="pres">
      <dgm:prSet presAssocID="{302D6D87-7D69-4463-9715-AF2607CA7A8E}" presName="childText" presStyleLbl="conFgAcc1" presStyleIdx="0" presStyleCnt="4">
        <dgm:presLayoutVars>
          <dgm:bulletEnabled val="1"/>
        </dgm:presLayoutVars>
      </dgm:prSet>
      <dgm:spPr/>
    </dgm:pt>
    <dgm:pt modelId="{4B1B2FE6-7702-7743-99BF-F37FDDF79985}" type="pres">
      <dgm:prSet presAssocID="{BA0233B3-3045-4193-8082-5D66B48A2173}" presName="spaceBetweenRectangles" presStyleCnt="0"/>
      <dgm:spPr/>
    </dgm:pt>
    <dgm:pt modelId="{0640B411-4E25-AB4D-A3B5-838C8BCFD6D7}" type="pres">
      <dgm:prSet presAssocID="{8558852B-B1B7-4EDC-865D-E3848FBF78B5}" presName="parentLin" presStyleCnt="0"/>
      <dgm:spPr/>
    </dgm:pt>
    <dgm:pt modelId="{DEFA754E-EEBF-7744-AAA8-6CD64E8EA6D0}" type="pres">
      <dgm:prSet presAssocID="{8558852B-B1B7-4EDC-865D-E3848FBF78B5}" presName="parentLeftMargin" presStyleLbl="node1" presStyleIdx="0" presStyleCnt="4"/>
      <dgm:spPr/>
    </dgm:pt>
    <dgm:pt modelId="{DE534419-DBB7-934D-98E3-F478DB72C8B4}" type="pres">
      <dgm:prSet presAssocID="{8558852B-B1B7-4EDC-865D-E3848FBF78B5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ABB7C546-CEDD-EE41-9849-4BE2FFE3A89D}" type="pres">
      <dgm:prSet presAssocID="{8558852B-B1B7-4EDC-865D-E3848FBF78B5}" presName="negativeSpace" presStyleCnt="0"/>
      <dgm:spPr/>
    </dgm:pt>
    <dgm:pt modelId="{2C5CCF36-FD30-854C-B045-E468F0429345}" type="pres">
      <dgm:prSet presAssocID="{8558852B-B1B7-4EDC-865D-E3848FBF78B5}" presName="childText" presStyleLbl="conFgAcc1" presStyleIdx="1" presStyleCnt="4">
        <dgm:presLayoutVars>
          <dgm:bulletEnabled val="1"/>
        </dgm:presLayoutVars>
      </dgm:prSet>
      <dgm:spPr/>
    </dgm:pt>
    <dgm:pt modelId="{B960C486-87AE-7647-9EA7-CA1F8DA0D992}" type="pres">
      <dgm:prSet presAssocID="{B6BA0D79-5629-4C14-8A3F-167522DAAE5D}" presName="spaceBetweenRectangles" presStyleCnt="0"/>
      <dgm:spPr/>
    </dgm:pt>
    <dgm:pt modelId="{E6868D12-25F1-6B45-90F9-54E796FA0199}" type="pres">
      <dgm:prSet presAssocID="{7815C2A5-9055-4DCB-AD7A-64A811763A7F}" presName="parentLin" presStyleCnt="0"/>
      <dgm:spPr/>
    </dgm:pt>
    <dgm:pt modelId="{4C928A53-C26C-DE45-B1A3-76D0196321DB}" type="pres">
      <dgm:prSet presAssocID="{7815C2A5-9055-4DCB-AD7A-64A811763A7F}" presName="parentLeftMargin" presStyleLbl="node1" presStyleIdx="1" presStyleCnt="4"/>
      <dgm:spPr/>
    </dgm:pt>
    <dgm:pt modelId="{8235DF16-81FC-854B-889D-937D3CD13B8C}" type="pres">
      <dgm:prSet presAssocID="{7815C2A5-9055-4DCB-AD7A-64A811763A7F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62B29F6D-50CA-3441-851C-0A7E3A7AAB68}" type="pres">
      <dgm:prSet presAssocID="{7815C2A5-9055-4DCB-AD7A-64A811763A7F}" presName="negativeSpace" presStyleCnt="0"/>
      <dgm:spPr/>
    </dgm:pt>
    <dgm:pt modelId="{29B7A839-2BC7-5348-86E4-B9ADCF716201}" type="pres">
      <dgm:prSet presAssocID="{7815C2A5-9055-4DCB-AD7A-64A811763A7F}" presName="childText" presStyleLbl="conFgAcc1" presStyleIdx="2" presStyleCnt="4">
        <dgm:presLayoutVars>
          <dgm:bulletEnabled val="1"/>
        </dgm:presLayoutVars>
      </dgm:prSet>
      <dgm:spPr/>
    </dgm:pt>
    <dgm:pt modelId="{1F5D8BED-3D16-874E-BE33-C318FEE4CA0F}" type="pres">
      <dgm:prSet presAssocID="{2E1543DD-6757-403F-B26C-63FE73A104B2}" presName="spaceBetweenRectangles" presStyleCnt="0"/>
      <dgm:spPr/>
    </dgm:pt>
    <dgm:pt modelId="{02DCBFBB-5F05-7A4A-90CB-1F3DBF281866}" type="pres">
      <dgm:prSet presAssocID="{71CD6E5D-ED38-43B3-8F0A-876A27FB1F65}" presName="parentLin" presStyleCnt="0"/>
      <dgm:spPr/>
    </dgm:pt>
    <dgm:pt modelId="{6D3A8247-694E-5E43-B53E-151AF5FB40C0}" type="pres">
      <dgm:prSet presAssocID="{71CD6E5D-ED38-43B3-8F0A-876A27FB1F65}" presName="parentLeftMargin" presStyleLbl="node1" presStyleIdx="2" presStyleCnt="4"/>
      <dgm:spPr/>
    </dgm:pt>
    <dgm:pt modelId="{DEECC150-6876-B240-901B-C1F551B61D88}" type="pres">
      <dgm:prSet presAssocID="{71CD6E5D-ED38-43B3-8F0A-876A27FB1F65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22323B05-76DD-A942-94D5-5E9499835EFD}" type="pres">
      <dgm:prSet presAssocID="{71CD6E5D-ED38-43B3-8F0A-876A27FB1F65}" presName="negativeSpace" presStyleCnt="0"/>
      <dgm:spPr/>
    </dgm:pt>
    <dgm:pt modelId="{F2879D39-B293-A946-A10F-9CDD8D334EC3}" type="pres">
      <dgm:prSet presAssocID="{71CD6E5D-ED38-43B3-8F0A-876A27FB1F65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40A16F1B-F354-294F-8274-A491D3F2399E}" type="presOf" srcId="{2EC8FBC1-31F6-4F65-8260-C327782B992F}" destId="{2C5CCF36-FD30-854C-B045-E468F0429345}" srcOrd="0" destOrd="2" presId="urn:microsoft.com/office/officeart/2005/8/layout/list1"/>
    <dgm:cxn modelId="{8AABF81C-70F7-43D2-9A8E-A4A2FD8D2BEF}" srcId="{3B860422-06A2-4766-BBFB-7CFF99CF01E8}" destId="{7815C2A5-9055-4DCB-AD7A-64A811763A7F}" srcOrd="2" destOrd="0" parTransId="{6CC85BCC-915E-4864-869B-9E4EF1FEB99A}" sibTransId="{2E1543DD-6757-403F-B26C-63FE73A104B2}"/>
    <dgm:cxn modelId="{76FA631F-FAE3-7F4B-950B-D33837B046EE}" type="presOf" srcId="{94361C3C-7DB9-4DF8-B9D4-957334EC7AB4}" destId="{2C5CCF36-FD30-854C-B045-E468F0429345}" srcOrd="0" destOrd="0" presId="urn:microsoft.com/office/officeart/2005/8/layout/list1"/>
    <dgm:cxn modelId="{59BC382E-E870-4449-A038-27D903C749FC}" type="presOf" srcId="{7815C2A5-9055-4DCB-AD7A-64A811763A7F}" destId="{8235DF16-81FC-854B-889D-937D3CD13B8C}" srcOrd="1" destOrd="0" presId="urn:microsoft.com/office/officeart/2005/8/layout/list1"/>
    <dgm:cxn modelId="{6B57D432-3B8B-4488-B3F3-0FB5A6D663EE}" srcId="{3B860422-06A2-4766-BBFB-7CFF99CF01E8}" destId="{71CD6E5D-ED38-43B3-8F0A-876A27FB1F65}" srcOrd="3" destOrd="0" parTransId="{0C6AA143-474F-4747-B7FA-5F99FF1E586A}" sibTransId="{49678575-EB51-4D9C-AB52-1133D3B20FD1}"/>
    <dgm:cxn modelId="{C7B0EB36-1CCF-4A29-BE2C-346A48D58D42}" srcId="{3B860422-06A2-4766-BBFB-7CFF99CF01E8}" destId="{8558852B-B1B7-4EDC-865D-E3848FBF78B5}" srcOrd="1" destOrd="0" parTransId="{66380CE6-23FF-4842-84FE-575DEA52E7A5}" sibTransId="{B6BA0D79-5629-4C14-8A3F-167522DAAE5D}"/>
    <dgm:cxn modelId="{15F94A58-AC9E-274E-8DD8-5C669555E28F}" type="presOf" srcId="{7815C2A5-9055-4DCB-AD7A-64A811763A7F}" destId="{4C928A53-C26C-DE45-B1A3-76D0196321DB}" srcOrd="0" destOrd="0" presId="urn:microsoft.com/office/officeart/2005/8/layout/list1"/>
    <dgm:cxn modelId="{9B369362-339E-FB4E-8C0D-882378CC8814}" srcId="{7815C2A5-9055-4DCB-AD7A-64A811763A7F}" destId="{B0739881-80AC-7C4B-BA6C-AE85B8073339}" srcOrd="0" destOrd="0" parTransId="{C186C66B-576A-444D-9730-03CBE1E72B5A}" sibTransId="{FE91A0E6-CB7C-6A4C-BC65-4AFA09313C7D}"/>
    <dgm:cxn modelId="{35746067-8608-4C68-A302-D40146156D19}" srcId="{3B860422-06A2-4766-BBFB-7CFF99CF01E8}" destId="{302D6D87-7D69-4463-9715-AF2607CA7A8E}" srcOrd="0" destOrd="0" parTransId="{778BACCB-24B5-4FAA-8A71-21F1B83CC182}" sibTransId="{BA0233B3-3045-4193-8082-5D66B48A2173}"/>
    <dgm:cxn modelId="{D21A1F6F-49B6-5E43-A235-02D0C3A3EFDB}" type="presOf" srcId="{8558852B-B1B7-4EDC-865D-E3848FBF78B5}" destId="{DEFA754E-EEBF-7744-AAA8-6CD64E8EA6D0}" srcOrd="0" destOrd="0" presId="urn:microsoft.com/office/officeart/2005/8/layout/list1"/>
    <dgm:cxn modelId="{31E1E671-B4E8-F74B-855B-BA4F473F4544}" type="presOf" srcId="{54708009-0451-BE46-9F1A-EFE19A372F41}" destId="{29B7A839-2BC7-5348-86E4-B9ADCF716201}" srcOrd="0" destOrd="1" presId="urn:microsoft.com/office/officeart/2005/8/layout/list1"/>
    <dgm:cxn modelId="{0F2C417F-C782-9B44-B215-7229A493597C}" type="presOf" srcId="{71CD6E5D-ED38-43B3-8F0A-876A27FB1F65}" destId="{DEECC150-6876-B240-901B-C1F551B61D88}" srcOrd="1" destOrd="0" presId="urn:microsoft.com/office/officeart/2005/8/layout/list1"/>
    <dgm:cxn modelId="{601E419D-D6D3-5C41-AE57-FE8876A45D57}" type="presOf" srcId="{3B860422-06A2-4766-BBFB-7CFF99CF01E8}" destId="{5C0716FE-CCA1-E240-8C25-F3ECB216FB26}" srcOrd="0" destOrd="0" presId="urn:microsoft.com/office/officeart/2005/8/layout/list1"/>
    <dgm:cxn modelId="{38338EA3-D1AD-BF4F-9C95-D11ED6AA9A1C}" type="presOf" srcId="{71CD6E5D-ED38-43B3-8F0A-876A27FB1F65}" destId="{6D3A8247-694E-5E43-B53E-151AF5FB40C0}" srcOrd="0" destOrd="0" presId="urn:microsoft.com/office/officeart/2005/8/layout/list1"/>
    <dgm:cxn modelId="{0C4929B4-86B8-D14B-9AC5-B375CA1276E2}" type="presOf" srcId="{8558852B-B1B7-4EDC-865D-E3848FBF78B5}" destId="{DE534419-DBB7-934D-98E3-F478DB72C8B4}" srcOrd="1" destOrd="0" presId="urn:microsoft.com/office/officeart/2005/8/layout/list1"/>
    <dgm:cxn modelId="{8706E5B9-F515-A141-B441-A43FBC8A0D80}" type="presOf" srcId="{3F89D51A-70DA-4186-B366-0EA0AC626A85}" destId="{2C5CCF36-FD30-854C-B045-E468F0429345}" srcOrd="0" destOrd="1" presId="urn:microsoft.com/office/officeart/2005/8/layout/list1"/>
    <dgm:cxn modelId="{76749ABF-4216-4B81-8D06-150F6C09CE0A}" srcId="{8558852B-B1B7-4EDC-865D-E3848FBF78B5}" destId="{2EC8FBC1-31F6-4F65-8260-C327782B992F}" srcOrd="2" destOrd="0" parTransId="{8A5E126E-5523-4D54-848F-89C6ADDF61BB}" sibTransId="{71592E4A-B47B-4C58-A64B-7DD949FBE435}"/>
    <dgm:cxn modelId="{3FDD19DE-610B-5E4D-999B-7F5D689CC0DB}" type="presOf" srcId="{B0739881-80AC-7C4B-BA6C-AE85B8073339}" destId="{29B7A839-2BC7-5348-86E4-B9ADCF716201}" srcOrd="0" destOrd="0" presId="urn:microsoft.com/office/officeart/2005/8/layout/list1"/>
    <dgm:cxn modelId="{127FC2DE-BE9D-463A-AD41-35FFB655A7CB}" srcId="{8558852B-B1B7-4EDC-865D-E3848FBF78B5}" destId="{94361C3C-7DB9-4DF8-B9D4-957334EC7AB4}" srcOrd="0" destOrd="0" parTransId="{1FC08BF6-77D4-4D81-96B6-9F8814BA9803}" sibTransId="{33C70891-3762-44A1-8C58-45BA3C3B0170}"/>
    <dgm:cxn modelId="{0A9460E4-7E0B-8849-8030-362642B9027D}" type="presOf" srcId="{302D6D87-7D69-4463-9715-AF2607CA7A8E}" destId="{266CDD77-1A45-D842-AF7A-4EBC30215D66}" srcOrd="1" destOrd="0" presId="urn:microsoft.com/office/officeart/2005/8/layout/list1"/>
    <dgm:cxn modelId="{1A31BCEF-9B94-E641-AC2D-B7AAEB03EF4D}" srcId="{7815C2A5-9055-4DCB-AD7A-64A811763A7F}" destId="{54708009-0451-BE46-9F1A-EFE19A372F41}" srcOrd="1" destOrd="0" parTransId="{591E1639-BA9C-2E40-BC84-15FB153C4DAC}" sibTransId="{72ADC92A-646B-4D4D-9E02-21E4F613DA5E}"/>
    <dgm:cxn modelId="{377965F1-629C-804E-9B4C-03311BD7459C}" type="presOf" srcId="{302D6D87-7D69-4463-9715-AF2607CA7A8E}" destId="{D57B3080-BBE8-D543-8020-8887D2847BF9}" srcOrd="0" destOrd="0" presId="urn:microsoft.com/office/officeart/2005/8/layout/list1"/>
    <dgm:cxn modelId="{75DD8DF6-618F-4B77-AA80-4CD3DF85A252}" srcId="{8558852B-B1B7-4EDC-865D-E3848FBF78B5}" destId="{3F89D51A-70DA-4186-B366-0EA0AC626A85}" srcOrd="1" destOrd="0" parTransId="{4398B213-D60C-410C-AF4D-7194C8705AE9}" sibTransId="{90B051AE-E04E-4608-B79A-B9BD3498B3DB}"/>
    <dgm:cxn modelId="{67C60820-471D-4B42-A765-50B189547447}" type="presParOf" srcId="{5C0716FE-CCA1-E240-8C25-F3ECB216FB26}" destId="{9E2748C2-64A0-334A-808D-D3BD8A9E19B9}" srcOrd="0" destOrd="0" presId="urn:microsoft.com/office/officeart/2005/8/layout/list1"/>
    <dgm:cxn modelId="{9A334C8B-46DD-C24C-BB82-C4EECEBAE35A}" type="presParOf" srcId="{9E2748C2-64A0-334A-808D-D3BD8A9E19B9}" destId="{D57B3080-BBE8-D543-8020-8887D2847BF9}" srcOrd="0" destOrd="0" presId="urn:microsoft.com/office/officeart/2005/8/layout/list1"/>
    <dgm:cxn modelId="{F74FEDA4-F3EC-4D4C-B1FD-E0A5C3D36D5B}" type="presParOf" srcId="{9E2748C2-64A0-334A-808D-D3BD8A9E19B9}" destId="{266CDD77-1A45-D842-AF7A-4EBC30215D66}" srcOrd="1" destOrd="0" presId="urn:microsoft.com/office/officeart/2005/8/layout/list1"/>
    <dgm:cxn modelId="{6D938BB0-0553-A746-BBFD-3C405DF931C1}" type="presParOf" srcId="{5C0716FE-CCA1-E240-8C25-F3ECB216FB26}" destId="{1A46623C-651E-AF48-AE35-81A70A113F3C}" srcOrd="1" destOrd="0" presId="urn:microsoft.com/office/officeart/2005/8/layout/list1"/>
    <dgm:cxn modelId="{B662E73F-8404-8043-B822-A41457D95AC9}" type="presParOf" srcId="{5C0716FE-CCA1-E240-8C25-F3ECB216FB26}" destId="{C3F2813E-D488-4841-BA1E-555D113F1C90}" srcOrd="2" destOrd="0" presId="urn:microsoft.com/office/officeart/2005/8/layout/list1"/>
    <dgm:cxn modelId="{540236DE-F41F-314D-B4AE-3759C4EEE7B0}" type="presParOf" srcId="{5C0716FE-CCA1-E240-8C25-F3ECB216FB26}" destId="{4B1B2FE6-7702-7743-99BF-F37FDDF79985}" srcOrd="3" destOrd="0" presId="urn:microsoft.com/office/officeart/2005/8/layout/list1"/>
    <dgm:cxn modelId="{B406CA8F-4D63-DA41-81CE-F97B308A8A83}" type="presParOf" srcId="{5C0716FE-CCA1-E240-8C25-F3ECB216FB26}" destId="{0640B411-4E25-AB4D-A3B5-838C8BCFD6D7}" srcOrd="4" destOrd="0" presId="urn:microsoft.com/office/officeart/2005/8/layout/list1"/>
    <dgm:cxn modelId="{6CD798A5-BDD1-7147-AB22-C3075C576072}" type="presParOf" srcId="{0640B411-4E25-AB4D-A3B5-838C8BCFD6D7}" destId="{DEFA754E-EEBF-7744-AAA8-6CD64E8EA6D0}" srcOrd="0" destOrd="0" presId="urn:microsoft.com/office/officeart/2005/8/layout/list1"/>
    <dgm:cxn modelId="{83FCA287-63B2-C743-8660-C4BAEC28E841}" type="presParOf" srcId="{0640B411-4E25-AB4D-A3B5-838C8BCFD6D7}" destId="{DE534419-DBB7-934D-98E3-F478DB72C8B4}" srcOrd="1" destOrd="0" presId="urn:microsoft.com/office/officeart/2005/8/layout/list1"/>
    <dgm:cxn modelId="{00E34F88-1C08-9042-87B7-6EBD57DE4E6E}" type="presParOf" srcId="{5C0716FE-CCA1-E240-8C25-F3ECB216FB26}" destId="{ABB7C546-CEDD-EE41-9849-4BE2FFE3A89D}" srcOrd="5" destOrd="0" presId="urn:microsoft.com/office/officeart/2005/8/layout/list1"/>
    <dgm:cxn modelId="{CCF66F1B-8819-904B-825D-0C112937B32D}" type="presParOf" srcId="{5C0716FE-CCA1-E240-8C25-F3ECB216FB26}" destId="{2C5CCF36-FD30-854C-B045-E468F0429345}" srcOrd="6" destOrd="0" presId="urn:microsoft.com/office/officeart/2005/8/layout/list1"/>
    <dgm:cxn modelId="{6122BEA2-493C-0F4C-97EB-AA69160A3114}" type="presParOf" srcId="{5C0716FE-CCA1-E240-8C25-F3ECB216FB26}" destId="{B960C486-87AE-7647-9EA7-CA1F8DA0D992}" srcOrd="7" destOrd="0" presId="urn:microsoft.com/office/officeart/2005/8/layout/list1"/>
    <dgm:cxn modelId="{DDC3B37D-8C17-6142-B4E7-011212963B93}" type="presParOf" srcId="{5C0716FE-CCA1-E240-8C25-F3ECB216FB26}" destId="{E6868D12-25F1-6B45-90F9-54E796FA0199}" srcOrd="8" destOrd="0" presId="urn:microsoft.com/office/officeart/2005/8/layout/list1"/>
    <dgm:cxn modelId="{A84DCCCD-F3E5-F542-860A-BD8A934328BF}" type="presParOf" srcId="{E6868D12-25F1-6B45-90F9-54E796FA0199}" destId="{4C928A53-C26C-DE45-B1A3-76D0196321DB}" srcOrd="0" destOrd="0" presId="urn:microsoft.com/office/officeart/2005/8/layout/list1"/>
    <dgm:cxn modelId="{8252A59C-DB13-9043-92B1-D777510461F0}" type="presParOf" srcId="{E6868D12-25F1-6B45-90F9-54E796FA0199}" destId="{8235DF16-81FC-854B-889D-937D3CD13B8C}" srcOrd="1" destOrd="0" presId="urn:microsoft.com/office/officeart/2005/8/layout/list1"/>
    <dgm:cxn modelId="{01B90E77-ADB5-9D48-A0AD-63F2A8C9CA06}" type="presParOf" srcId="{5C0716FE-CCA1-E240-8C25-F3ECB216FB26}" destId="{62B29F6D-50CA-3441-851C-0A7E3A7AAB68}" srcOrd="9" destOrd="0" presId="urn:microsoft.com/office/officeart/2005/8/layout/list1"/>
    <dgm:cxn modelId="{39D92014-0EF3-C34A-B202-400F962DF8F9}" type="presParOf" srcId="{5C0716FE-CCA1-E240-8C25-F3ECB216FB26}" destId="{29B7A839-2BC7-5348-86E4-B9ADCF716201}" srcOrd="10" destOrd="0" presId="urn:microsoft.com/office/officeart/2005/8/layout/list1"/>
    <dgm:cxn modelId="{36D4EE64-80D3-5A43-A59E-839E0410C2B8}" type="presParOf" srcId="{5C0716FE-CCA1-E240-8C25-F3ECB216FB26}" destId="{1F5D8BED-3D16-874E-BE33-C318FEE4CA0F}" srcOrd="11" destOrd="0" presId="urn:microsoft.com/office/officeart/2005/8/layout/list1"/>
    <dgm:cxn modelId="{21DBC91F-2151-6942-98C3-7A33987AFE53}" type="presParOf" srcId="{5C0716FE-CCA1-E240-8C25-F3ECB216FB26}" destId="{02DCBFBB-5F05-7A4A-90CB-1F3DBF281866}" srcOrd="12" destOrd="0" presId="urn:microsoft.com/office/officeart/2005/8/layout/list1"/>
    <dgm:cxn modelId="{7D2F1FA6-FFF6-0245-91F5-2E6DC60EABAF}" type="presParOf" srcId="{02DCBFBB-5F05-7A4A-90CB-1F3DBF281866}" destId="{6D3A8247-694E-5E43-B53E-151AF5FB40C0}" srcOrd="0" destOrd="0" presId="urn:microsoft.com/office/officeart/2005/8/layout/list1"/>
    <dgm:cxn modelId="{DE6413D7-BF91-5848-916E-C69EEA39FAE4}" type="presParOf" srcId="{02DCBFBB-5F05-7A4A-90CB-1F3DBF281866}" destId="{DEECC150-6876-B240-901B-C1F551B61D88}" srcOrd="1" destOrd="0" presId="urn:microsoft.com/office/officeart/2005/8/layout/list1"/>
    <dgm:cxn modelId="{5A92242F-5EC0-F240-91C3-A064AFB794BB}" type="presParOf" srcId="{5C0716FE-CCA1-E240-8C25-F3ECB216FB26}" destId="{22323B05-76DD-A942-94D5-5E9499835EFD}" srcOrd="13" destOrd="0" presId="urn:microsoft.com/office/officeart/2005/8/layout/list1"/>
    <dgm:cxn modelId="{00DE7BDF-C2F4-814D-82AA-4785651034CD}" type="presParOf" srcId="{5C0716FE-CCA1-E240-8C25-F3ECB216FB26}" destId="{F2879D39-B293-A946-A10F-9CDD8D334EC3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322F42-67EF-4CDA-BE46-E899C07EC902}">
      <dsp:nvSpPr>
        <dsp:cNvPr id="0" name=""/>
        <dsp:cNvSpPr/>
      </dsp:nvSpPr>
      <dsp:spPr>
        <a:xfrm>
          <a:off x="0" y="2066"/>
          <a:ext cx="6628804" cy="104746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B90E0C4-667B-4EE9-A195-E8CC677D8686}">
      <dsp:nvSpPr>
        <dsp:cNvPr id="0" name=""/>
        <dsp:cNvSpPr/>
      </dsp:nvSpPr>
      <dsp:spPr>
        <a:xfrm>
          <a:off x="316857" y="237745"/>
          <a:ext cx="576104" cy="57610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8F8AE2B-489D-4057-A66B-3741DD7B7175}">
      <dsp:nvSpPr>
        <dsp:cNvPr id="0" name=""/>
        <dsp:cNvSpPr/>
      </dsp:nvSpPr>
      <dsp:spPr>
        <a:xfrm>
          <a:off x="1209819" y="2066"/>
          <a:ext cx="5418984" cy="10474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856" tIns="110856" rIns="110856" bIns="110856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What are packages?</a:t>
          </a:r>
        </a:p>
      </dsp:txBody>
      <dsp:txXfrm>
        <a:off x="1209819" y="2066"/>
        <a:ext cx="5418984" cy="1047462"/>
      </dsp:txXfrm>
    </dsp:sp>
    <dsp:sp modelId="{F10F2D18-5C1E-43C8-91D6-6E7ADC43520D}">
      <dsp:nvSpPr>
        <dsp:cNvPr id="0" name=""/>
        <dsp:cNvSpPr/>
      </dsp:nvSpPr>
      <dsp:spPr>
        <a:xfrm>
          <a:off x="0" y="1311395"/>
          <a:ext cx="6628804" cy="104746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927988D-7401-49D8-B3A8-9CE2CDE5EB5A}">
      <dsp:nvSpPr>
        <dsp:cNvPr id="0" name=""/>
        <dsp:cNvSpPr/>
      </dsp:nvSpPr>
      <dsp:spPr>
        <a:xfrm>
          <a:off x="316857" y="1547074"/>
          <a:ext cx="576104" cy="57610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AD4855-8987-481A-9148-8D09D581D87A}">
      <dsp:nvSpPr>
        <dsp:cNvPr id="0" name=""/>
        <dsp:cNvSpPr/>
      </dsp:nvSpPr>
      <dsp:spPr>
        <a:xfrm>
          <a:off x="1209819" y="1311395"/>
          <a:ext cx="5418984" cy="10474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856" tIns="110856" rIns="110856" bIns="110856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What is CRAN?</a:t>
          </a:r>
        </a:p>
      </dsp:txBody>
      <dsp:txXfrm>
        <a:off x="1209819" y="1311395"/>
        <a:ext cx="5418984" cy="1047462"/>
      </dsp:txXfrm>
    </dsp:sp>
    <dsp:sp modelId="{FC7C4389-EF38-4D71-B779-FADD3EADF56B}">
      <dsp:nvSpPr>
        <dsp:cNvPr id="0" name=""/>
        <dsp:cNvSpPr/>
      </dsp:nvSpPr>
      <dsp:spPr>
        <a:xfrm>
          <a:off x="0" y="2620723"/>
          <a:ext cx="6628804" cy="104746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CC7CAEB-6F6B-42F9-9D6B-02CF6E1E5C7E}">
      <dsp:nvSpPr>
        <dsp:cNvPr id="0" name=""/>
        <dsp:cNvSpPr/>
      </dsp:nvSpPr>
      <dsp:spPr>
        <a:xfrm>
          <a:off x="316857" y="2856402"/>
          <a:ext cx="576104" cy="57610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E55E5E5-77A5-435D-90F8-CB511DE2D04D}">
      <dsp:nvSpPr>
        <dsp:cNvPr id="0" name=""/>
        <dsp:cNvSpPr/>
      </dsp:nvSpPr>
      <dsp:spPr>
        <a:xfrm>
          <a:off x="1209819" y="2620723"/>
          <a:ext cx="5418984" cy="10474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856" tIns="110856" rIns="110856" bIns="110856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How do I search for a package?</a:t>
          </a:r>
        </a:p>
      </dsp:txBody>
      <dsp:txXfrm>
        <a:off x="1209819" y="2620723"/>
        <a:ext cx="5418984" cy="1047462"/>
      </dsp:txXfrm>
    </dsp:sp>
    <dsp:sp modelId="{02A1EEED-B248-4486-A28F-19F6FA3468E5}">
      <dsp:nvSpPr>
        <dsp:cNvPr id="0" name=""/>
        <dsp:cNvSpPr/>
      </dsp:nvSpPr>
      <dsp:spPr>
        <a:xfrm>
          <a:off x="0" y="3930051"/>
          <a:ext cx="6628804" cy="104746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824C134-4E96-40F5-975F-768E3181FC35}">
      <dsp:nvSpPr>
        <dsp:cNvPr id="0" name=""/>
        <dsp:cNvSpPr/>
      </dsp:nvSpPr>
      <dsp:spPr>
        <a:xfrm>
          <a:off x="316857" y="4165730"/>
          <a:ext cx="576104" cy="57610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E72F2AC-2640-4E89-8110-A529363DA066}">
      <dsp:nvSpPr>
        <dsp:cNvPr id="0" name=""/>
        <dsp:cNvSpPr/>
      </dsp:nvSpPr>
      <dsp:spPr>
        <a:xfrm>
          <a:off x="1209819" y="3930051"/>
          <a:ext cx="5418984" cy="10474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856" tIns="110856" rIns="110856" bIns="110856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Questions and Use Cases</a:t>
          </a:r>
        </a:p>
      </dsp:txBody>
      <dsp:txXfrm>
        <a:off x="1209819" y="3930051"/>
        <a:ext cx="5418984" cy="104746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F2813E-D488-4841-BA1E-555D113F1C90}">
      <dsp:nvSpPr>
        <dsp:cNvPr id="0" name=""/>
        <dsp:cNvSpPr/>
      </dsp:nvSpPr>
      <dsp:spPr>
        <a:xfrm>
          <a:off x="0" y="244581"/>
          <a:ext cx="9618133" cy="403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66CDD77-1A45-D842-AF7A-4EBC30215D66}">
      <dsp:nvSpPr>
        <dsp:cNvPr id="0" name=""/>
        <dsp:cNvSpPr/>
      </dsp:nvSpPr>
      <dsp:spPr>
        <a:xfrm>
          <a:off x="480906" y="8420"/>
          <a:ext cx="6732693" cy="47232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480" tIns="0" rIns="25448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The containers for all R functions and datasets</a:t>
          </a:r>
        </a:p>
      </dsp:txBody>
      <dsp:txXfrm>
        <a:off x="503963" y="31477"/>
        <a:ext cx="6686579" cy="426206"/>
      </dsp:txXfrm>
    </dsp:sp>
    <dsp:sp modelId="{2C5CCF36-FD30-854C-B045-E468F0429345}">
      <dsp:nvSpPr>
        <dsp:cNvPr id="0" name=""/>
        <dsp:cNvSpPr/>
      </dsp:nvSpPr>
      <dsp:spPr>
        <a:xfrm>
          <a:off x="0" y="970341"/>
          <a:ext cx="9618133" cy="1159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6474" tIns="333248" rIns="746474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A package only needs to be installed once: </a:t>
          </a:r>
          <a:r>
            <a:rPr lang="en-US" sz="1600" i="1" kern="1200" dirty="0" err="1"/>
            <a:t>install.packages</a:t>
          </a:r>
          <a:r>
            <a:rPr lang="en-US" sz="1600" i="1" kern="1200" dirty="0"/>
            <a:t>()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A package needs to be loaded for each new R session: </a:t>
          </a:r>
          <a:r>
            <a:rPr lang="en-US" sz="1600" i="1" kern="1200" dirty="0"/>
            <a:t>library()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The base R package is automatically loaded for each new R session</a:t>
          </a:r>
        </a:p>
      </dsp:txBody>
      <dsp:txXfrm>
        <a:off x="0" y="970341"/>
        <a:ext cx="9618133" cy="1159200"/>
      </dsp:txXfrm>
    </dsp:sp>
    <dsp:sp modelId="{DE534419-DBB7-934D-98E3-F478DB72C8B4}">
      <dsp:nvSpPr>
        <dsp:cNvPr id="0" name=""/>
        <dsp:cNvSpPr/>
      </dsp:nvSpPr>
      <dsp:spPr>
        <a:xfrm>
          <a:off x="480906" y="734181"/>
          <a:ext cx="6732693" cy="47232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480" tIns="0" rIns="25448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In order to access the functions or datasets in a package, the package must first be installed and loaded</a:t>
          </a:r>
        </a:p>
      </dsp:txBody>
      <dsp:txXfrm>
        <a:off x="503963" y="757238"/>
        <a:ext cx="6686579" cy="426206"/>
      </dsp:txXfrm>
    </dsp:sp>
    <dsp:sp modelId="{29B7A839-2BC7-5348-86E4-B9ADCF716201}">
      <dsp:nvSpPr>
        <dsp:cNvPr id="0" name=""/>
        <dsp:cNvSpPr/>
      </dsp:nvSpPr>
      <dsp:spPr>
        <a:xfrm>
          <a:off x="0" y="2452100"/>
          <a:ext cx="9618133" cy="907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6474" tIns="333248" rIns="746474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Eliminates duplicate function names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:: Syntax</a:t>
          </a:r>
        </a:p>
      </dsp:txBody>
      <dsp:txXfrm>
        <a:off x="0" y="2452100"/>
        <a:ext cx="9618133" cy="907200"/>
      </dsp:txXfrm>
    </dsp:sp>
    <dsp:sp modelId="{8235DF16-81FC-854B-889D-937D3CD13B8C}">
      <dsp:nvSpPr>
        <dsp:cNvPr id="0" name=""/>
        <dsp:cNvSpPr/>
      </dsp:nvSpPr>
      <dsp:spPr>
        <a:xfrm>
          <a:off x="480906" y="2215941"/>
          <a:ext cx="6732693" cy="47232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480" tIns="0" rIns="25448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Namespaces</a:t>
          </a:r>
        </a:p>
      </dsp:txBody>
      <dsp:txXfrm>
        <a:off x="503963" y="2238998"/>
        <a:ext cx="6686579" cy="426206"/>
      </dsp:txXfrm>
    </dsp:sp>
    <dsp:sp modelId="{F2879D39-B293-A946-A10F-9CDD8D334EC3}">
      <dsp:nvSpPr>
        <dsp:cNvPr id="0" name=""/>
        <dsp:cNvSpPr/>
      </dsp:nvSpPr>
      <dsp:spPr>
        <a:xfrm>
          <a:off x="0" y="3681861"/>
          <a:ext cx="9618133" cy="403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EECC150-6876-B240-901B-C1F551B61D88}">
      <dsp:nvSpPr>
        <dsp:cNvPr id="0" name=""/>
        <dsp:cNvSpPr/>
      </dsp:nvSpPr>
      <dsp:spPr>
        <a:xfrm>
          <a:off x="480906" y="3445701"/>
          <a:ext cx="6732693" cy="47232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480" tIns="0" rIns="25448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Most packages are hosted on CRAN</a:t>
          </a:r>
        </a:p>
      </dsp:txBody>
      <dsp:txXfrm>
        <a:off x="503963" y="3468758"/>
        <a:ext cx="6686579" cy="42620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96521-C144-FE49-99A3-BAE7AC4BDEED}" type="datetimeFigureOut">
              <a:rPr lang="en-US" smtClean="0"/>
              <a:t>2/24/22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AC96B-D5E1-6644-B2C9-F371721608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7361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96521-C144-FE49-99A3-BAE7AC4BDEED}" type="datetimeFigureOut">
              <a:rPr lang="en-US" smtClean="0"/>
              <a:t>2/24/22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AC96B-D5E1-6644-B2C9-F371721608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2241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96521-C144-FE49-99A3-BAE7AC4BDEED}" type="datetimeFigureOut">
              <a:rPr lang="en-US" smtClean="0"/>
              <a:t>2/24/22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AC96B-D5E1-6644-B2C9-F371721608FE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947295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96521-C144-FE49-99A3-BAE7AC4BDEED}" type="datetimeFigureOut">
              <a:rPr lang="en-US" smtClean="0"/>
              <a:t>2/24/22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AC96B-D5E1-6644-B2C9-F371721608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0074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96521-C144-FE49-99A3-BAE7AC4BDEED}" type="datetimeFigureOut">
              <a:rPr lang="en-US" smtClean="0"/>
              <a:t>2/24/22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AC96B-D5E1-6644-B2C9-F371721608FE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780762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96521-C144-FE49-99A3-BAE7AC4BDEED}" type="datetimeFigureOut">
              <a:rPr lang="en-US" smtClean="0"/>
              <a:t>2/24/22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AC96B-D5E1-6644-B2C9-F371721608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1215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96521-C144-FE49-99A3-BAE7AC4BDEED}" type="datetimeFigureOut">
              <a:rPr lang="en-US" smtClean="0"/>
              <a:t>2/24/22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AC96B-D5E1-6644-B2C9-F371721608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27553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96521-C144-FE49-99A3-BAE7AC4BDEED}" type="datetimeFigureOut">
              <a:rPr lang="en-US" smtClean="0"/>
              <a:t>2/24/22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AC96B-D5E1-6644-B2C9-F371721608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7425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96521-C144-FE49-99A3-BAE7AC4BDEED}" type="datetimeFigureOut">
              <a:rPr lang="en-US" smtClean="0"/>
              <a:t>2/24/22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AC96B-D5E1-6644-B2C9-F371721608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8670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96521-C144-FE49-99A3-BAE7AC4BDEED}" type="datetimeFigureOut">
              <a:rPr lang="en-US" smtClean="0"/>
              <a:t>2/24/22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AC96B-D5E1-6644-B2C9-F371721608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0305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96521-C144-FE49-99A3-BAE7AC4BDEED}" type="datetimeFigureOut">
              <a:rPr lang="en-US" smtClean="0"/>
              <a:t>2/24/22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AC96B-D5E1-6644-B2C9-F371721608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7952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96521-C144-FE49-99A3-BAE7AC4BDEED}" type="datetimeFigureOut">
              <a:rPr lang="en-US" smtClean="0"/>
              <a:t>2/24/22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AC96B-D5E1-6644-B2C9-F371721608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5781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96521-C144-FE49-99A3-BAE7AC4BDEED}" type="datetimeFigureOut">
              <a:rPr lang="en-US" smtClean="0"/>
              <a:t>2/24/22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AC96B-D5E1-6644-B2C9-F371721608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2968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96521-C144-FE49-99A3-BAE7AC4BDEED}" type="datetimeFigureOut">
              <a:rPr lang="en-US" smtClean="0"/>
              <a:t>2/24/22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AC96B-D5E1-6644-B2C9-F371721608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7251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96521-C144-FE49-99A3-BAE7AC4BDEED}" type="datetimeFigureOut">
              <a:rPr lang="en-US" smtClean="0"/>
              <a:t>2/24/22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AC96B-D5E1-6644-B2C9-F371721608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1096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96521-C144-FE49-99A3-BAE7AC4BDEED}" type="datetimeFigureOut">
              <a:rPr lang="en-US" smtClean="0"/>
              <a:t>2/24/22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AC96B-D5E1-6644-B2C9-F371721608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686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996521-C144-FE49-99A3-BAE7AC4BDEED}" type="datetimeFigureOut">
              <a:rPr lang="en-US" smtClean="0"/>
              <a:t>2/24/22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AADAC96B-D5E1-6644-B2C9-F371721608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9237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  <p:sldLayoutId id="2147483732" r:id="rId12"/>
    <p:sldLayoutId id="2147483733" r:id="rId13"/>
    <p:sldLayoutId id="2147483734" r:id="rId14"/>
    <p:sldLayoutId id="2147483735" r:id="rId15"/>
    <p:sldLayoutId id="214748373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mailto:ccss-researchsupport@cornell.edu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hyperlink" Target="https://blogs.cornell.edu/cornelluniversityindigenousdispossession/2020/07/29/cornell-a-land-grab-university/" TargetMode="Externa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cran.r-project.org/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cran.r-project.org/web/views/" TargetMode="External"/><Relationship Id="rId2" Type="http://schemas.openxmlformats.org/officeDocument/2006/relationships/hyperlink" Target="https://cran.r-project.org/web/packages/available_packages_by_name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rviews.rstudio.com/" TargetMode="External"/><Relationship Id="rId4" Type="http://schemas.openxmlformats.org/officeDocument/2006/relationships/hyperlink" Target="https://www.rdocumentation.org/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mybinder.org/v2/gh/ccss-rs/R-Workshop-Series/main?urlpath=rstudio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545257-1055-7549-9F84-E723B56C7F5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Understanding the R Package Ecosystem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6674C8-DB28-4F49-B413-40F4A3CD404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20000"/>
          </a:bodyPr>
          <a:lstStyle/>
          <a:p>
            <a:pPr>
              <a:lnSpc>
                <a:spcPct val="102000"/>
              </a:lnSpc>
              <a:spcAft>
                <a:spcPts val="600"/>
              </a:spcAft>
            </a:pPr>
            <a:r>
              <a:rPr lang="en-US" sz="1800" dirty="0"/>
              <a:t>R Workshop Series: Part 3</a:t>
            </a:r>
          </a:p>
          <a:p>
            <a:pPr>
              <a:lnSpc>
                <a:spcPct val="102000"/>
              </a:lnSpc>
              <a:spcAft>
                <a:spcPts val="600"/>
              </a:spcAft>
            </a:pPr>
            <a:r>
              <a:rPr lang="en-US" sz="1800" dirty="0"/>
              <a:t>Cornell Center for Social Sciences</a:t>
            </a:r>
          </a:p>
          <a:p>
            <a:pPr>
              <a:lnSpc>
                <a:spcPct val="102000"/>
              </a:lnSpc>
              <a:spcAft>
                <a:spcPts val="600"/>
              </a:spcAft>
            </a:pPr>
            <a:r>
              <a:rPr lang="en-US" sz="1800" dirty="0"/>
              <a:t>2/24/2022</a:t>
            </a:r>
          </a:p>
        </p:txBody>
      </p:sp>
    </p:spTree>
    <p:extLst>
      <p:ext uri="{BB962C8B-B14F-4D97-AF65-F5344CB8AC3E}">
        <p14:creationId xmlns:p14="http://schemas.microsoft.com/office/powerpoint/2010/main" val="33756270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7">
            <a:extLst>
              <a:ext uri="{FF2B5EF4-FFF2-40B4-BE49-F238E27FC236}">
                <a16:creationId xmlns:a16="http://schemas.microsoft.com/office/drawing/2014/main" id="{E80B86A7-A1EC-475B-9166-88902B033A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Isosceles Triangle 9">
            <a:extLst>
              <a:ext uri="{FF2B5EF4-FFF2-40B4-BE49-F238E27FC236}">
                <a16:creationId xmlns:a16="http://schemas.microsoft.com/office/drawing/2014/main" id="{C2C29CB1-9F74-4879-A6AF-AEA67B6F1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8690CE-8FAA-C04A-97C7-625C4951E6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2" y="2160589"/>
            <a:ext cx="8596668" cy="3880773"/>
          </a:xfr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sz="1500"/>
              <a:t>The Cornell Center for Social Sciences provides a welcoming environment for everyone embracing all backgrounds or identities. All instructors and attendees agree to abide by our community norms. We encourage the following behaviors in our workshops:</a:t>
            </a:r>
            <a:endParaRPr lang="en-US" sz="1500" b="0">
              <a:effectLst/>
            </a:endParaRPr>
          </a:p>
          <a:p>
            <a:pPr fontAlgn="base">
              <a:lnSpc>
                <a:spcPct val="90000"/>
              </a:lnSpc>
            </a:pPr>
            <a:r>
              <a:rPr lang="en-US" sz="1500"/>
              <a:t>Respect differing viewpoints and ideas</a:t>
            </a:r>
          </a:p>
          <a:p>
            <a:pPr fontAlgn="base">
              <a:lnSpc>
                <a:spcPct val="90000"/>
              </a:lnSpc>
            </a:pPr>
            <a:r>
              <a:rPr lang="en-US" sz="1500"/>
              <a:t>Share your own perspectives and ask any questions</a:t>
            </a:r>
          </a:p>
          <a:p>
            <a:pPr fontAlgn="base">
              <a:lnSpc>
                <a:spcPct val="90000"/>
              </a:lnSpc>
            </a:pPr>
            <a:r>
              <a:rPr lang="en-US" sz="1500"/>
              <a:t>Accept constructive criticism</a:t>
            </a:r>
          </a:p>
          <a:p>
            <a:pPr fontAlgn="base">
              <a:lnSpc>
                <a:spcPct val="90000"/>
              </a:lnSpc>
            </a:pPr>
            <a:r>
              <a:rPr lang="en-US" sz="1500"/>
              <a:t>Use welcoming and inclusive language</a:t>
            </a:r>
          </a:p>
          <a:p>
            <a:pPr fontAlgn="base">
              <a:lnSpc>
                <a:spcPct val="90000"/>
              </a:lnSpc>
            </a:pPr>
            <a:r>
              <a:rPr lang="en-US" sz="1500"/>
              <a:t>Show courtesy and respect for all instructors and attendees</a:t>
            </a:r>
          </a:p>
          <a:p>
            <a:pPr marL="0" indent="0">
              <a:lnSpc>
                <a:spcPct val="90000"/>
              </a:lnSpc>
              <a:buNone/>
            </a:pPr>
            <a:br>
              <a:rPr lang="en-US" sz="1500" b="0">
                <a:effectLst/>
              </a:rPr>
            </a:br>
            <a:r>
              <a:rPr lang="en-US" sz="1500"/>
              <a:t>If you believe that an instructor or attendee has violated the code of conduct, please report the violation to </a:t>
            </a:r>
            <a:r>
              <a:rPr lang="en-US" sz="1500" u="sng">
                <a:hlinkClick r:id="rId2"/>
              </a:rPr>
              <a:t>ccss-researchsupport@cornell.edu</a:t>
            </a:r>
            <a:r>
              <a:rPr lang="en-US" sz="1500"/>
              <a:t>. We take all reported incidents seriously.</a:t>
            </a:r>
          </a:p>
        </p:txBody>
      </p:sp>
      <p:sp>
        <p:nvSpPr>
          <p:cNvPr id="7" name="Isosceles Triangle 11">
            <a:extLst>
              <a:ext uri="{FF2B5EF4-FFF2-40B4-BE49-F238E27FC236}">
                <a16:creationId xmlns:a16="http://schemas.microsoft.com/office/drawing/2014/main" id="{7E2C7115-5336-410C-AD71-0F0952A2E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2494012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BE9025-C88D-4F48-9842-4CD934CBF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Land Acknowledgement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AA1363-9DB8-0048-9E37-7F6EE1113A2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Cornell University is located on the traditional homelands of the </a:t>
            </a:r>
            <a:r>
              <a:rPr lang="en-US" dirty="0" err="1"/>
              <a:t>Gayogo̱hó꞉nǫ</a:t>
            </a:r>
            <a:r>
              <a:rPr lang="en-US" dirty="0"/>
              <a:t>' (the Cayuga </a:t>
            </a:r>
            <a:r>
              <a:rPr lang="en-US" dirty="0" err="1"/>
              <a:t>NatiCCSS-RS@cornell.eduon</a:t>
            </a:r>
            <a:r>
              <a:rPr lang="en-US" dirty="0"/>
              <a:t>). The </a:t>
            </a:r>
            <a:r>
              <a:rPr lang="en-US" dirty="0" err="1"/>
              <a:t>Gayogo̱hó꞉nǫ</a:t>
            </a:r>
            <a:r>
              <a:rPr lang="en-US" dirty="0"/>
              <a:t>' are members of the Haudenosaunee Confederacy, an alliance of six sovereign Nations with a historic and contemporary presence on this land. The Confederacy precedes the establishment of Cornell University, New York state, and the United States of America. We acknowledge the painful history of </a:t>
            </a:r>
            <a:r>
              <a:rPr lang="en-US" dirty="0" err="1"/>
              <a:t>Gayogo̱hó꞉nǫ</a:t>
            </a:r>
            <a:r>
              <a:rPr lang="en-US" dirty="0"/>
              <a:t>' dispossession, and honor the ongoing connection of </a:t>
            </a:r>
            <a:r>
              <a:rPr lang="en-US" dirty="0" err="1"/>
              <a:t>Gayogo̱hó꞉nǫ</a:t>
            </a:r>
            <a:r>
              <a:rPr lang="en-US" dirty="0"/>
              <a:t>' people, past and present, to these lands and waters.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A301C6D-09F6-384F-9E22-07FF692FF50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u="sng" dirty="0">
                <a:hlinkClick r:id="rId2"/>
              </a:rPr>
              <a:t>Educate yourself on land-grab universities and the movement to return stolen lands to indigenous people</a:t>
            </a:r>
            <a:r>
              <a:rPr lang="en-US" dirty="0"/>
              <a:t>. 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50224A3-C6E0-2540-9773-BD7161DC3E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1416" y="3063238"/>
            <a:ext cx="2669177" cy="3558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2013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55AE6B0-AC9E-4167-806F-E9DB135FC4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3085BF0-2F6B-9F46-A712-1A5E3EF37E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481" y="1382486"/>
            <a:ext cx="3547581" cy="4093028"/>
          </a:xfrm>
        </p:spPr>
        <p:txBody>
          <a:bodyPr anchor="ctr">
            <a:normAutofit/>
          </a:bodyPr>
          <a:lstStyle/>
          <a:p>
            <a:r>
              <a:rPr lang="en-US" sz="4400" dirty="0"/>
              <a:t>The Plan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523416A-383B-4FDC-B4C9-D8EDDFE9C0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267" y="-8467"/>
            <a:ext cx="4766733" cy="6866467"/>
            <a:chOff x="7425267" y="-8467"/>
            <a:chExt cx="4766733" cy="6866467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B0D29D5-3F7C-4197-821B-6D60A66CC0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rgbClr val="BFBFBF">
                  <a:alpha val="75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47FB49A-3541-428A-AADE-682A3C5056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rgbClr val="BFBFBF">
                  <a:alpha val="80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 23">
              <a:extLst>
                <a:ext uri="{FF2B5EF4-FFF2-40B4-BE49-F238E27FC236}">
                  <a16:creationId xmlns:a16="http://schemas.microsoft.com/office/drawing/2014/main" id="{D96F53DC-08F1-42C6-B558-B83D54B276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5">
              <a:extLst>
                <a:ext uri="{FF2B5EF4-FFF2-40B4-BE49-F238E27FC236}">
                  <a16:creationId xmlns:a16="http://schemas.microsoft.com/office/drawing/2014/main" id="{AFE48CAF-A51C-463F-A570-ED99439A5C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01F0C48B-50FF-4351-8207-16D0960483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27">
              <a:extLst>
                <a:ext uri="{FF2B5EF4-FFF2-40B4-BE49-F238E27FC236}">
                  <a16:creationId xmlns:a16="http://schemas.microsoft.com/office/drawing/2014/main" id="{300384B6-5ED6-4F91-A548-B706D83751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8">
              <a:extLst>
                <a:ext uri="{FF2B5EF4-FFF2-40B4-BE49-F238E27FC236}">
                  <a16:creationId xmlns:a16="http://schemas.microsoft.com/office/drawing/2014/main" id="{337AFFAE-C182-463C-9459-8AB3C69D9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9">
              <a:extLst>
                <a:ext uri="{FF2B5EF4-FFF2-40B4-BE49-F238E27FC236}">
                  <a16:creationId xmlns:a16="http://schemas.microsoft.com/office/drawing/2014/main" id="{510ACF17-C3F0-42BF-BDEB-D079277121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>
              <a:extLst>
                <a:ext uri="{FF2B5EF4-FFF2-40B4-BE49-F238E27FC236}">
                  <a16:creationId xmlns:a16="http://schemas.microsoft.com/office/drawing/2014/main" id="{E804EFD0-B84E-476F-9FC6-6C4A42EA00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87BD1F4E-A66D-4C06-86DA-8D56CA7A3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77719" y="0"/>
            <a:ext cx="621428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8" name="Content Placeholder 5">
            <a:extLst>
              <a:ext uri="{FF2B5EF4-FFF2-40B4-BE49-F238E27FC236}">
                <a16:creationId xmlns:a16="http://schemas.microsoft.com/office/drawing/2014/main" id="{4A111A9B-5FF1-4D2A-9444-1D83E2C4472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03698398"/>
              </p:ext>
            </p:extLst>
          </p:nvPr>
        </p:nvGraphicFramePr>
        <p:xfrm>
          <a:off x="4916553" y="944563"/>
          <a:ext cx="6628804" cy="49795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287868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4320442D-5143-B84B-B97D-FC291ED57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3" y="609600"/>
            <a:ext cx="10197494" cy="1099457"/>
          </a:xfrm>
        </p:spPr>
        <p:txBody>
          <a:bodyPr>
            <a:normAutofit/>
          </a:bodyPr>
          <a:lstStyle/>
          <a:p>
            <a:r>
              <a:rPr lang="en-US" dirty="0"/>
              <a:t>What is a Package?</a:t>
            </a:r>
          </a:p>
        </p:txBody>
      </p:sp>
      <p:sp>
        <p:nvSpPr>
          <p:cNvPr id="27" name="Isosceles Triangle 26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Isosceles Triangle 28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21" name="Content Placeholder 7">
            <a:extLst>
              <a:ext uri="{FF2B5EF4-FFF2-40B4-BE49-F238E27FC236}">
                <a16:creationId xmlns:a16="http://schemas.microsoft.com/office/drawing/2014/main" id="{76627360-2B2F-4569-9393-E84C387A0C8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9479414"/>
              </p:ext>
            </p:extLst>
          </p:nvPr>
        </p:nvGraphicFramePr>
        <p:xfrm>
          <a:off x="1286933" y="1948543"/>
          <a:ext cx="9618133" cy="40934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132343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603AE127-802C-459A-A612-DB85B67F0D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4320442D-5143-B84B-B97D-FC291ED57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950" y="1179151"/>
            <a:ext cx="3300646" cy="4463889"/>
          </a:xfrm>
        </p:spPr>
        <p:txBody>
          <a:bodyPr anchor="ctr">
            <a:normAutofit/>
          </a:bodyPr>
          <a:lstStyle/>
          <a:p>
            <a:r>
              <a:rPr lang="en-US" dirty="0"/>
              <a:t>What is CRAN?</a:t>
            </a:r>
            <a:br>
              <a:rPr lang="en-US" dirty="0"/>
            </a:br>
            <a:r>
              <a:rPr lang="en-US" sz="2400" b="1" dirty="0"/>
              <a:t>C</a:t>
            </a:r>
            <a:r>
              <a:rPr lang="en-US" sz="2400" dirty="0"/>
              <a:t>omprehensive </a:t>
            </a:r>
            <a:r>
              <a:rPr lang="en-US" sz="2400" b="1" dirty="0"/>
              <a:t>R</a:t>
            </a:r>
            <a:r>
              <a:rPr lang="en-US" sz="2400" dirty="0"/>
              <a:t> </a:t>
            </a:r>
            <a:r>
              <a:rPr lang="en-US" sz="2400" b="1" dirty="0"/>
              <a:t>A</a:t>
            </a:r>
            <a:r>
              <a:rPr lang="en-US" sz="2400" dirty="0"/>
              <a:t>rchive </a:t>
            </a:r>
            <a:r>
              <a:rPr lang="en-US" sz="2400" b="1" dirty="0"/>
              <a:t>N</a:t>
            </a:r>
            <a:r>
              <a:rPr lang="en-US" sz="2400" dirty="0"/>
              <a:t>etwork</a:t>
            </a:r>
            <a:br>
              <a:rPr lang="en-US" dirty="0"/>
            </a:br>
            <a:endParaRPr lang="en-US" dirty="0"/>
          </a:p>
        </p:txBody>
      </p: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9323D83D-50D6-4040-A58B-FCEA340F88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A1FE6BB-DFB2-4080-9B5E-076EF5DDE6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6670" y="1442595"/>
            <a:ext cx="0" cy="3937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4970EF3-DD77-8649-945F-89BC7E73C0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8918" y="1109145"/>
            <a:ext cx="6341016" cy="4603900"/>
          </a:xfrm>
        </p:spPr>
        <p:txBody>
          <a:bodyPr anchor="ctr">
            <a:normAutofit lnSpcReduction="10000"/>
          </a:bodyPr>
          <a:lstStyle/>
          <a:p>
            <a:pPr lvl="1"/>
            <a:r>
              <a:rPr lang="en-US" dirty="0"/>
              <a:t>“network of ftp and web servers around the world that store identical, up-to-date, versions of code and documentation for R” (</a:t>
            </a:r>
            <a:r>
              <a:rPr lang="en-US" dirty="0">
                <a:hlinkClick r:id="rId2"/>
              </a:rPr>
              <a:t>https://cran.r-project.org/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Packages in CRAN have a standardized documentation structure</a:t>
            </a:r>
          </a:p>
          <a:p>
            <a:pPr lvl="1"/>
            <a:r>
              <a:rPr lang="en-US" dirty="0"/>
              <a:t>Currently 18974 packages stored in CRAN</a:t>
            </a:r>
          </a:p>
          <a:p>
            <a:pPr lvl="1"/>
            <a:r>
              <a:rPr lang="en-US" dirty="0"/>
              <a:t>Workings of the </a:t>
            </a:r>
            <a:r>
              <a:rPr lang="en-US" dirty="0" err="1"/>
              <a:t>install.package</a:t>
            </a:r>
            <a:r>
              <a:rPr lang="en-US" dirty="0"/>
              <a:t>()</a:t>
            </a:r>
          </a:p>
          <a:p>
            <a:pPr lvl="2"/>
            <a:r>
              <a:rPr lang="en-US" dirty="0"/>
              <a:t>CRAN is contacted</a:t>
            </a:r>
          </a:p>
          <a:p>
            <a:pPr lvl="2"/>
            <a:r>
              <a:rPr lang="en-US" dirty="0"/>
              <a:t>The package is located in CRAN</a:t>
            </a:r>
          </a:p>
          <a:p>
            <a:pPr lvl="2"/>
            <a:r>
              <a:rPr lang="en-US" dirty="0"/>
              <a:t>Package dependencies are downloaded</a:t>
            </a:r>
          </a:p>
          <a:p>
            <a:pPr lvl="1"/>
            <a:r>
              <a:rPr lang="en-US" dirty="0"/>
              <a:t>The most recent version number is downloaded</a:t>
            </a:r>
          </a:p>
          <a:p>
            <a:pPr lvl="1"/>
            <a:r>
              <a:rPr lang="en-US" dirty="0"/>
              <a:t>What about updating packages?</a:t>
            </a:r>
          </a:p>
          <a:p>
            <a:pPr lvl="2"/>
            <a:r>
              <a:rPr lang="en-US" dirty="0"/>
              <a:t>Be Cautious</a:t>
            </a:r>
          </a:p>
          <a:p>
            <a:pPr lvl="2"/>
            <a:r>
              <a:rPr lang="en-US" dirty="0"/>
              <a:t>When working with collaborators, everyone will need to update their packages also</a:t>
            </a:r>
          </a:p>
          <a:p>
            <a:pPr lvl="1"/>
            <a:endParaRPr lang="en-US" dirty="0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10FD715-4DCE-4779-B634-EC78315EA2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1364139" y="0"/>
            <a:ext cx="842596" cy="4616289"/>
          </a:xfrm>
          <a:prstGeom prst="triangle">
            <a:avLst>
              <a:gd name="adj" fmla="val 10000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9789984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603AE127-802C-459A-A612-DB85B67F0D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4320442D-5143-B84B-B97D-FC291ED57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950" y="1179151"/>
            <a:ext cx="3300646" cy="4463889"/>
          </a:xfrm>
        </p:spPr>
        <p:txBody>
          <a:bodyPr anchor="ctr">
            <a:normAutofit/>
          </a:bodyPr>
          <a:lstStyle/>
          <a:p>
            <a:r>
              <a:rPr lang="en-US" dirty="0"/>
              <a:t>How do I search for a package?</a:t>
            </a:r>
          </a:p>
        </p:txBody>
      </p: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9323D83D-50D6-4040-A58B-FCEA340F88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A1FE6BB-DFB2-4080-9B5E-076EF5DDE6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6670" y="1442595"/>
            <a:ext cx="0" cy="3937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4970EF3-DD77-8649-945F-89BC7E73C0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8918" y="1109145"/>
            <a:ext cx="6341016" cy="4603900"/>
          </a:xfrm>
        </p:spPr>
        <p:txBody>
          <a:bodyPr anchor="ctr">
            <a:normAutofit/>
          </a:bodyPr>
          <a:lstStyle/>
          <a:p>
            <a:pPr lvl="1"/>
            <a:r>
              <a:rPr lang="en-US" dirty="0"/>
              <a:t>CRAN listing of all packages (</a:t>
            </a:r>
            <a:r>
              <a:rPr lang="en-US" dirty="0">
                <a:hlinkClick r:id="rId2"/>
              </a:rPr>
              <a:t>https://cran.r-project.org/web/packages/available_packages_by_name.html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CRAN Task Views (</a:t>
            </a:r>
            <a:r>
              <a:rPr lang="en-US" dirty="0">
                <a:hlinkClick r:id="rId3"/>
              </a:rPr>
              <a:t>https://cran.r-project.org/web/views/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Search the documentation of all CRAN packages (</a:t>
            </a:r>
            <a:r>
              <a:rPr lang="en-US" dirty="0">
                <a:hlinkClick r:id="rId4"/>
              </a:rPr>
              <a:t>https://www.rdocumentation.org/</a:t>
            </a:r>
            <a:r>
              <a:rPr lang="en-US" dirty="0"/>
              <a:t>)</a:t>
            </a:r>
          </a:p>
          <a:p>
            <a:pPr lvl="1"/>
            <a:r>
              <a:rPr lang="en-US" dirty="0" err="1"/>
              <a:t>Rstudio</a:t>
            </a:r>
            <a:r>
              <a:rPr lang="en-US" dirty="0"/>
              <a:t> Blog (</a:t>
            </a:r>
            <a:r>
              <a:rPr lang="en-US" dirty="0">
                <a:hlinkClick r:id="rId5"/>
              </a:rPr>
              <a:t>https://rviews.rstudio.com/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Google</a:t>
            </a:r>
          </a:p>
          <a:p>
            <a:pPr lvl="2"/>
            <a:r>
              <a:rPr lang="en-US" dirty="0"/>
              <a:t>Non-CRAN packages might be returned in a search. They can still be installed, but the syntax changes slightly</a:t>
            </a:r>
          </a:p>
          <a:p>
            <a:pPr lvl="3"/>
            <a:r>
              <a:rPr lang="en-US" dirty="0" err="1"/>
              <a:t>Github</a:t>
            </a:r>
            <a:r>
              <a:rPr lang="en-US" dirty="0"/>
              <a:t> Packages: </a:t>
            </a:r>
            <a:r>
              <a:rPr lang="en-US" i="1" dirty="0" err="1"/>
              <a:t>devtools</a:t>
            </a:r>
            <a:r>
              <a:rPr lang="en-US" i="1" dirty="0"/>
              <a:t>::</a:t>
            </a:r>
            <a:r>
              <a:rPr lang="en-US" i="1" dirty="0" err="1"/>
              <a:t>install_github</a:t>
            </a:r>
            <a:r>
              <a:rPr lang="en-US" i="1" dirty="0"/>
              <a:t>()</a:t>
            </a:r>
          </a:p>
          <a:p>
            <a:pPr lvl="3"/>
            <a:r>
              <a:rPr lang="en-US" dirty="0"/>
              <a:t>Bioconductor Packages: </a:t>
            </a:r>
            <a:r>
              <a:rPr lang="en-US" i="1" dirty="0" err="1"/>
              <a:t>BiocManager</a:t>
            </a:r>
            <a:r>
              <a:rPr lang="en-US" i="1" dirty="0"/>
              <a:t>::install()</a:t>
            </a:r>
          </a:p>
          <a:p>
            <a:pPr lvl="1"/>
            <a:endParaRPr lang="en-US" dirty="0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10FD715-4DCE-4779-B634-EC78315EA2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1364139" y="0"/>
            <a:ext cx="842596" cy="4616289"/>
          </a:xfrm>
          <a:prstGeom prst="triangle">
            <a:avLst>
              <a:gd name="adj" fmla="val 10000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6558413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46CE1-CB8D-7648-A2E8-2C608EAB6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Do Some Exercises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7E8D73-3AAF-E541-9513-11D8B16686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Open your RStudio environment</a:t>
            </a:r>
          </a:p>
          <a:p>
            <a:r>
              <a:rPr lang="en-US" dirty="0"/>
              <a:t>Use a local instance of RStudio</a:t>
            </a:r>
          </a:p>
          <a:p>
            <a:r>
              <a:rPr lang="en-US" dirty="0"/>
              <a:t>Launch a cloud version of RStudio using our Binder image</a:t>
            </a:r>
          </a:p>
          <a:p>
            <a:pPr lvl="1"/>
            <a:r>
              <a:rPr lang="en-US" dirty="0">
                <a:hlinkClick r:id="rId2"/>
              </a:rPr>
              <a:t>https://mybinder.org/v2/gh/ccss-rs/R-Workshop-Series/main?urlpath=rstudio</a:t>
            </a:r>
            <a:endParaRPr lang="en-US" dirty="0"/>
          </a:p>
          <a:p>
            <a:pPr lvl="1"/>
            <a:r>
              <a:rPr lang="en-US" dirty="0"/>
              <a:t>If using this option, please download any code you have written prior to closing the tab. Changes will not be saved.</a:t>
            </a:r>
          </a:p>
        </p:txBody>
      </p:sp>
    </p:spTree>
    <p:extLst>
      <p:ext uri="{BB962C8B-B14F-4D97-AF65-F5344CB8AC3E}">
        <p14:creationId xmlns:p14="http://schemas.microsoft.com/office/powerpoint/2010/main" val="3124494660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Red Orange">
      <a:dk1>
        <a:sysClr val="windowText" lastClr="000000"/>
      </a:dk1>
      <a:lt1>
        <a:sysClr val="window" lastClr="FFFFFF"/>
      </a:lt1>
      <a:dk2>
        <a:srgbClr val="505046"/>
      </a:dk2>
      <a:lt2>
        <a:srgbClr val="EEECE1"/>
      </a:lt2>
      <a:accent1>
        <a:srgbClr val="E84C22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CC9900"/>
      </a:hlink>
      <a:folHlink>
        <a:srgbClr val="666699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{5D341038-C7DB-2545-BA63-BCFE3194CB5D}tf10001060</Template>
  <TotalTime>303</TotalTime>
  <Words>645</Words>
  <Application>Microsoft Macintosh PowerPoint</Application>
  <PresentationFormat>Widescreen</PresentationFormat>
  <Paragraphs>56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Trebuchet MS</vt:lpstr>
      <vt:lpstr>Wingdings 3</vt:lpstr>
      <vt:lpstr>Facet</vt:lpstr>
      <vt:lpstr>Understanding the R Package Ecosystem</vt:lpstr>
      <vt:lpstr>PowerPoint Presentation</vt:lpstr>
      <vt:lpstr>Land Acknowledgement</vt:lpstr>
      <vt:lpstr>The Plan</vt:lpstr>
      <vt:lpstr>What is a Package?</vt:lpstr>
      <vt:lpstr>What is CRAN? Comprehensive R Archive Network </vt:lpstr>
      <vt:lpstr>How do I search for a package?</vt:lpstr>
      <vt:lpstr>Let’s Do Some Exercises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R</dc:title>
  <dc:creator>Kimberly Williamson</dc:creator>
  <cp:lastModifiedBy>Kimberly Williamson</cp:lastModifiedBy>
  <cp:revision>6</cp:revision>
  <dcterms:created xsi:type="dcterms:W3CDTF">2022-01-31T02:51:04Z</dcterms:created>
  <dcterms:modified xsi:type="dcterms:W3CDTF">2022-02-24T08:09:34Z</dcterms:modified>
</cp:coreProperties>
</file>